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7" r:id="rId5"/>
    <p:sldId id="273" r:id="rId6"/>
    <p:sldId id="280" r:id="rId7"/>
    <p:sldId id="281" r:id="rId8"/>
    <p:sldId id="275" r:id="rId9"/>
    <p:sldId id="266" r:id="rId10"/>
    <p:sldId id="271" r:id="rId11"/>
    <p:sldId id="263" r:id="rId12"/>
    <p:sldId id="272" r:id="rId13"/>
    <p:sldId id="264" r:id="rId14"/>
    <p:sldId id="260" r:id="rId15"/>
    <p:sldId id="261" r:id="rId16"/>
    <p:sldId id="262" r:id="rId17"/>
    <p:sldId id="259" r:id="rId18"/>
    <p:sldId id="287" r:id="rId19"/>
    <p:sldId id="282" r:id="rId20"/>
    <p:sldId id="286" r:id="rId21"/>
    <p:sldId id="283" r:id="rId22"/>
    <p:sldId id="284" r:id="rId23"/>
    <p:sldId id="285" r:id="rId24"/>
    <p:sldId id="274" r:id="rId25"/>
    <p:sldId id="269" r:id="rId26"/>
    <p:sldId id="267" r:id="rId27"/>
    <p:sldId id="288" r:id="rId28"/>
    <p:sldId id="257" r:id="rId29"/>
    <p:sldId id="276" r:id="rId30"/>
    <p:sldId id="265" r:id="rId31"/>
    <p:sldId id="270" r:id="rId32"/>
    <p:sldId id="268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91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3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2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31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03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8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4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52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15BF-E394-4EA0-B6F6-2A2FBF438FFB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3471-E50E-4F2E-A135-76BF517AA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3963" y="815545"/>
            <a:ext cx="11804073" cy="18706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roposal of a digital-analog RPC front-end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 synchronous density particle measure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 DHCAL application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/>
              <a:t>R.Cardarelli</a:t>
            </a:r>
            <a:r>
              <a:rPr lang="it-IT" dirty="0" smtClean="0"/>
              <a:t> and </a:t>
            </a:r>
            <a:r>
              <a:rPr lang="it-IT" dirty="0" err="1" smtClean="0"/>
              <a:t>R.Santonico</a:t>
            </a:r>
            <a:endParaRPr lang="it-IT" dirty="0" smtClean="0"/>
          </a:p>
          <a:p>
            <a:r>
              <a:rPr lang="en-US" dirty="0" smtClean="0"/>
              <a:t>INFN and University of Rome Tor </a:t>
            </a:r>
            <a:r>
              <a:rPr lang="en-US" dirty="0" err="1" smtClean="0"/>
              <a:t>Vergata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1836" cy="1325563"/>
          </a:xfrm>
        </p:spPr>
        <p:txBody>
          <a:bodyPr/>
          <a:lstStyle/>
          <a:p>
            <a:r>
              <a:rPr lang="en-US" dirty="0" smtClean="0"/>
              <a:t>Extrapolation to the avalanche mode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109" y="5593492"/>
            <a:ext cx="1756718" cy="857915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2042983" y="2726724"/>
            <a:ext cx="6936260" cy="2932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988541" y="1861751"/>
            <a:ext cx="24713" cy="3731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166551" y="6293708"/>
            <a:ext cx="8592065" cy="24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118834" y="2494748"/>
            <a:ext cx="134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2* 10</a:t>
            </a:r>
            <a:r>
              <a:rPr lang="it-IT" baseline="30000" dirty="0" smtClean="0">
                <a:solidFill>
                  <a:srgbClr val="FF0000"/>
                </a:solidFill>
              </a:rPr>
              <a:t>5</a:t>
            </a:r>
            <a:r>
              <a:rPr lang="it-IT" dirty="0" smtClean="0">
                <a:solidFill>
                  <a:srgbClr val="FF0000"/>
                </a:solidFill>
              </a:rPr>
              <a:t>/m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34238" y="2864080"/>
            <a:ext cx="2380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 </a:t>
            </a:r>
            <a:r>
              <a:rPr lang="en-US" dirty="0" err="1">
                <a:solidFill>
                  <a:srgbClr val="FF0000"/>
                </a:solidFill>
              </a:rPr>
              <a:t>pC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charge delivered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in the gas </a:t>
            </a:r>
            <a:r>
              <a:rPr lang="it-IT" dirty="0" smtClean="0">
                <a:solidFill>
                  <a:srgbClr val="FF0000"/>
                </a:solidFill>
              </a:rPr>
              <a:t>per </a:t>
            </a:r>
            <a:r>
              <a:rPr lang="it-IT" dirty="0" err="1" smtClean="0">
                <a:solidFill>
                  <a:srgbClr val="FF0000"/>
                </a:solidFill>
              </a:rPr>
              <a:t>mip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042983" y="5458691"/>
            <a:ext cx="1670035" cy="20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827794" y="525099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2*10</a:t>
            </a:r>
            <a:r>
              <a:rPr lang="it-IT" baseline="30000" dirty="0"/>
              <a:t>4</a:t>
            </a:r>
            <a:r>
              <a:rPr lang="it-IT" dirty="0" smtClean="0"/>
              <a:t>/m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9079647" y="2494748"/>
            <a:ext cx="21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Particle density up 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702152" y="5250995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article density up to</a:t>
            </a:r>
            <a:endParaRPr lang="en-US" dirty="0"/>
          </a:p>
        </p:txBody>
      </p:sp>
      <p:sp>
        <p:nvSpPr>
          <p:cNvPr id="23" name="Ovale 22"/>
          <p:cNvSpPr/>
          <p:nvPr/>
        </p:nvSpPr>
        <p:spPr>
          <a:xfrm>
            <a:off x="8927678" y="2647779"/>
            <a:ext cx="101600" cy="1170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3729713" y="5619332"/>
            <a:ext cx="249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/>
              <a:t>pC</a:t>
            </a:r>
            <a:r>
              <a:rPr lang="en-US" dirty="0"/>
              <a:t> </a:t>
            </a:r>
            <a:r>
              <a:rPr lang="en-US" dirty="0" smtClean="0"/>
              <a:t> charge delivered</a:t>
            </a:r>
          </a:p>
          <a:p>
            <a:r>
              <a:rPr lang="en-US" dirty="0" smtClean="0"/>
              <a:t> in the gas in </a:t>
            </a:r>
            <a:r>
              <a:rPr lang="it-IT" dirty="0" smtClean="0"/>
              <a:t>per </a:t>
            </a:r>
            <a:r>
              <a:rPr lang="it-IT" dirty="0" err="1" smtClean="0"/>
              <a:t>mip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924670" y="4815466"/>
            <a:ext cx="2107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streamer mode</a:t>
            </a:r>
          </a:p>
          <a:p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9263144" y="2005528"/>
            <a:ext cx="2430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avalanche mode</a:t>
            </a:r>
          </a:p>
          <a:p>
            <a:endParaRPr lang="en-US" dirty="0"/>
          </a:p>
        </p:txBody>
      </p:sp>
      <p:cxnSp>
        <p:nvCxnSpPr>
          <p:cNvPr id="5" name="Connettore 1 4"/>
          <p:cNvCxnSpPr>
            <a:stCxn id="23" idx="6"/>
          </p:cNvCxnSpPr>
          <p:nvPr/>
        </p:nvCxnSpPr>
        <p:spPr>
          <a:xfrm flipV="1">
            <a:off x="9029278" y="1349829"/>
            <a:ext cx="3162722" cy="13564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Pad feature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390775" y="2971800"/>
            <a:ext cx="159067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Pad 100pF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3857625" y="2971800"/>
            <a:ext cx="11144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857625" y="4400550"/>
            <a:ext cx="11144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4762498" y="2987041"/>
            <a:ext cx="1" cy="45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838200" y="1995248"/>
            <a:ext cx="10515600" cy="347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4762498" y="3860007"/>
            <a:ext cx="1" cy="54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288606" y="349067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 mm</a:t>
            </a:r>
            <a:endParaRPr lang="it-IT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2390775" y="4400550"/>
            <a:ext cx="0" cy="9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981450" y="4400550"/>
            <a:ext cx="0" cy="9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2390774" y="5283993"/>
            <a:ext cx="342901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3590925" y="5283993"/>
            <a:ext cx="390525" cy="11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2715085" y="512075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300mm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219825" y="3163252"/>
            <a:ext cx="22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 </a:t>
            </a:r>
            <a:r>
              <a:rPr lang="it-IT" dirty="0" err="1" smtClean="0"/>
              <a:t>pC</a:t>
            </a:r>
            <a:r>
              <a:rPr lang="it-IT" dirty="0" smtClean="0"/>
              <a:t> for a single </a:t>
            </a:r>
            <a:r>
              <a:rPr lang="it-IT" dirty="0" err="1" smtClean="0"/>
              <a:t>mip</a:t>
            </a:r>
            <a:endParaRPr lang="it-IT" dirty="0"/>
          </a:p>
        </p:txBody>
      </p:sp>
      <p:sp>
        <p:nvSpPr>
          <p:cNvPr id="38" name="Freccia a destra 37"/>
          <p:cNvSpPr/>
          <p:nvPr/>
        </p:nvSpPr>
        <p:spPr>
          <a:xfrm>
            <a:off x="8531515" y="3266837"/>
            <a:ext cx="10096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219825" y="3699152"/>
            <a:ext cx="231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0.3mC for 10.000 </a:t>
            </a:r>
            <a:r>
              <a:rPr lang="it-IT" dirty="0" err="1" smtClean="0"/>
              <a:t>mips</a:t>
            </a:r>
            <a:r>
              <a:rPr lang="it-IT" dirty="0" smtClean="0"/>
              <a:t> </a:t>
            </a:r>
          </a:p>
          <a:p>
            <a:r>
              <a:rPr lang="it-IT" dirty="0"/>
              <a:t>(</a:t>
            </a:r>
            <a:r>
              <a:rPr lang="it-IT" dirty="0" smtClean="0"/>
              <a:t>10mips/cm</a:t>
            </a:r>
            <a:r>
              <a:rPr lang="it-IT" baseline="30000" dirty="0" smtClean="0"/>
              <a:t>2</a:t>
            </a:r>
            <a:r>
              <a:rPr lang="it-IT" dirty="0" smtClean="0"/>
              <a:t>)</a:t>
            </a:r>
            <a:endParaRPr lang="it-IT" baseline="300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9930073" y="3163252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1pC</a:t>
            </a:r>
          </a:p>
          <a:p>
            <a:endParaRPr lang="it-IT" dirty="0"/>
          </a:p>
          <a:p>
            <a:r>
              <a:rPr lang="it-IT" dirty="0" smtClean="0"/>
              <a:t>10uC</a:t>
            </a:r>
          </a:p>
        </p:txBody>
      </p:sp>
      <p:sp>
        <p:nvSpPr>
          <p:cNvPr id="42" name="Freccia a destra 41"/>
          <p:cNvSpPr/>
          <p:nvPr/>
        </p:nvSpPr>
        <p:spPr>
          <a:xfrm>
            <a:off x="8531515" y="3745707"/>
            <a:ext cx="10096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065406" y="2511022"/>
            <a:ext cx="36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charge delivered in the RPC gas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56438" y="2569218"/>
            <a:ext cx="242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Prompt charge induced </a:t>
            </a:r>
          </a:p>
          <a:p>
            <a:r>
              <a:rPr lang="en-US" dirty="0" smtClean="0"/>
              <a:t>in the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of the front-end electronics for an input amplitude in the range 1pC - 10nC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923" y="2641601"/>
            <a:ext cx="4086225" cy="2729561"/>
          </a:xfrm>
          <a:prstGeom prst="rect">
            <a:avLst/>
          </a:prstGeom>
        </p:spPr>
      </p:pic>
      <p:sp>
        <p:nvSpPr>
          <p:cNvPr id="5" name="Dati memorizzati 4"/>
          <p:cNvSpPr/>
          <p:nvPr/>
        </p:nvSpPr>
        <p:spPr>
          <a:xfrm>
            <a:off x="7703127" y="2890982"/>
            <a:ext cx="45719" cy="45719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olo isoscele 5"/>
          <p:cNvSpPr/>
          <p:nvPr/>
        </p:nvSpPr>
        <p:spPr>
          <a:xfrm rot="5400000">
            <a:off x="6398796" y="257694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7"/>
          <p:cNvCxnSpPr>
            <a:stCxn id="6" idx="0"/>
          </p:cNvCxnSpPr>
          <p:nvPr/>
        </p:nvCxnSpPr>
        <p:spPr>
          <a:xfrm>
            <a:off x="7386348" y="3034146"/>
            <a:ext cx="1249651" cy="4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8635999" y="2983346"/>
            <a:ext cx="9236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8952778" y="2849480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 amplifier pulse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93320" y="4202174"/>
            <a:ext cx="22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capacitance 10pF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4886035" y="4091710"/>
            <a:ext cx="807285" cy="29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77522" y="3227310"/>
            <a:ext cx="315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Prompt charge pulse of the RPC</a:t>
            </a:r>
            <a:endParaRPr lang="en-US" dirty="0"/>
          </a:p>
        </p:txBody>
      </p:sp>
      <p:cxnSp>
        <p:nvCxnSpPr>
          <p:cNvPr id="16" name="Connettore 2 15"/>
          <p:cNvCxnSpPr>
            <a:stCxn id="14" idx="2"/>
          </p:cNvCxnSpPr>
          <p:nvPr/>
        </p:nvCxnSpPr>
        <p:spPr>
          <a:xfrm>
            <a:off x="1754140" y="3596642"/>
            <a:ext cx="1326678" cy="60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1326"/>
            <a:ext cx="10515600" cy="1325563"/>
          </a:xfrm>
        </p:spPr>
        <p:txBody>
          <a:bodyPr/>
          <a:lstStyle/>
          <a:p>
            <a:r>
              <a:rPr lang="en-US" dirty="0" smtClean="0"/>
              <a:t>Simulated pad signal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6" y="1825625"/>
            <a:ext cx="4743449" cy="406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825625"/>
            <a:ext cx="4695825" cy="4060825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7272337" y="4352925"/>
            <a:ext cx="1733550" cy="952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272337" y="384865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350uV</a:t>
            </a:r>
            <a:endParaRPr lang="it-IT" dirty="0"/>
          </a:p>
        </p:txBody>
      </p:sp>
      <p:cxnSp>
        <p:nvCxnSpPr>
          <p:cNvPr id="10" name="Connettore 2 9"/>
          <p:cNvCxnSpPr>
            <a:stCxn id="8" idx="2"/>
          </p:cNvCxnSpPr>
          <p:nvPr/>
        </p:nvCxnSpPr>
        <p:spPr>
          <a:xfrm>
            <a:off x="7666837" y="4217989"/>
            <a:ext cx="0" cy="14446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7666836" y="3657600"/>
            <a:ext cx="0" cy="1910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895600" y="5229225"/>
            <a:ext cx="185737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3890962" y="2600325"/>
            <a:ext cx="14288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890962" y="4033323"/>
            <a:ext cx="0" cy="119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647947" y="361317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V</a:t>
            </a:r>
            <a:endParaRPr lang="it-IT" dirty="0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979055" y="2697018"/>
            <a:ext cx="7287490" cy="1883435"/>
          </a:xfrm>
          <a:prstGeom prst="straightConnector1">
            <a:avLst/>
          </a:prstGeom>
          <a:ln w="57150">
            <a:solidFill>
              <a:srgbClr val="FF0000">
                <a:alpha val="9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7980218" y="3112655"/>
            <a:ext cx="1394691" cy="73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9374909" y="2896671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mips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914400" y="4631274"/>
            <a:ext cx="1999264" cy="59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913664" y="4446607"/>
            <a:ext cx="13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10.000 </a:t>
            </a:r>
            <a:r>
              <a:rPr lang="it-IT" dirty="0" err="1" smtClean="0"/>
              <a:t>mips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600365" y="2503055"/>
            <a:ext cx="37869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" y="1825624"/>
            <a:ext cx="11458575" cy="4746625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29309" y="365125"/>
            <a:ext cx="1223818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Simulated output amplifier</a:t>
            </a:r>
            <a:endParaRPr lang="en-US" sz="4000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9023927" y="3842327"/>
            <a:ext cx="895928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201891" y="4198936"/>
            <a:ext cx="13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10.000 </a:t>
            </a:r>
            <a:r>
              <a:rPr lang="it-IT" dirty="0" err="1" smtClean="0"/>
              <a:t>mips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339273" y="4383602"/>
            <a:ext cx="2946400" cy="143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285673" y="41314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mip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" y="1825625"/>
            <a:ext cx="11515725" cy="5032375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Detail of the simulated out amplifier pulse for </a:t>
            </a:r>
            <a:r>
              <a:rPr lang="en-US" sz="4000" dirty="0" err="1" smtClean="0"/>
              <a:t>mips</a:t>
            </a:r>
            <a:r>
              <a:rPr lang="en-US" sz="4000" dirty="0" smtClean="0"/>
              <a:t> to 10.000 </a:t>
            </a:r>
            <a:r>
              <a:rPr lang="en-US" sz="4000" dirty="0" err="1" smtClean="0"/>
              <a:t>mips</a:t>
            </a:r>
            <a:endParaRPr lang="en-US" sz="40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1450109" y="4239491"/>
            <a:ext cx="3048000" cy="1551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196461" y="3919888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mips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9319491" y="4054825"/>
            <a:ext cx="1154545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568707" y="3735222"/>
            <a:ext cx="13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10.000 </a:t>
            </a:r>
            <a:r>
              <a:rPr lang="it-IT" dirty="0" err="1" smtClean="0"/>
              <a:t>mips</a:t>
            </a:r>
            <a:endParaRPr lang="en-US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738909" y="5791200"/>
            <a:ext cx="10991273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4257964" y="5015345"/>
            <a:ext cx="872498" cy="775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694213" y="4738347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of threshold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Freccia in giù 19"/>
          <p:cNvSpPr/>
          <p:nvPr/>
        </p:nvSpPr>
        <p:spPr>
          <a:xfrm>
            <a:off x="5398526" y="5205337"/>
            <a:ext cx="291598" cy="5858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/>
          <p:cNvSpPr/>
          <p:nvPr/>
        </p:nvSpPr>
        <p:spPr>
          <a:xfrm rot="10800000">
            <a:off x="5398526" y="5883534"/>
            <a:ext cx="291598" cy="5858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0836" y="0"/>
            <a:ext cx="127000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 of threshold </a:t>
            </a:r>
            <a:r>
              <a:rPr lang="en-US" sz="4000" dirty="0" err="1" smtClean="0"/>
              <a:t>v.s</a:t>
            </a:r>
            <a:r>
              <a:rPr lang="en-US" sz="4000" dirty="0" smtClean="0"/>
              <a:t>. pad signal charge</a:t>
            </a:r>
            <a:endParaRPr lang="en-US" sz="4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10725150" cy="4832350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H="1">
            <a:off x="3823855" y="4137891"/>
            <a:ext cx="951345" cy="674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299527" y="3768559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Logarithmic part</a:t>
            </a:r>
            <a:endParaRPr lang="en-US" dirty="0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6086764" y="4475018"/>
            <a:ext cx="2650836" cy="33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285018" y="4812145"/>
            <a:ext cx="149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Parabolic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the time of  threshold </a:t>
            </a:r>
            <a:r>
              <a:rPr lang="en-US" dirty="0" err="1" smtClean="0"/>
              <a:t>v.s</a:t>
            </a:r>
            <a:r>
              <a:rPr lang="en-US" dirty="0" smtClean="0"/>
              <a:t>. pad charge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1825625"/>
            <a:ext cx="11430000" cy="49085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78909" y="2937164"/>
            <a:ext cx="4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ns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39891" y="2890921"/>
            <a:ext cx="4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ns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50364" y="5876482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pC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312236" y="5876482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resolution at high </a:t>
            </a:r>
            <a:r>
              <a:rPr lang="en-US" dirty="0" err="1" smtClean="0"/>
              <a:t>desity</a:t>
            </a:r>
            <a:r>
              <a:rPr lang="en-US" dirty="0" smtClean="0"/>
              <a:t> of particles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4" y="2094059"/>
            <a:ext cx="10058400" cy="4447554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1314783" y="141688"/>
            <a:ext cx="1034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resolution of RPC for n synchronous </a:t>
            </a:r>
            <a:r>
              <a:rPr lang="en-US" sz="3600" dirty="0" smtClean="0"/>
              <a:t>particle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84102" y="1017259"/>
                <a:ext cx="2457852" cy="6526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</a:rPr>
                  <a:t>σ</a:t>
                </a:r>
                <a:r>
                  <a:rPr lang="en-US" sz="3600" baseline="-25000" dirty="0" err="1">
                    <a:solidFill>
                      <a:srgbClr val="FFFF00"/>
                    </a:solidFill>
                  </a:rPr>
                  <a:t>t</a:t>
                </a:r>
                <a:r>
                  <a:rPr lang="en-US" sz="3600" dirty="0">
                    <a:solidFill>
                      <a:srgbClr val="FFFF00"/>
                    </a:solidFill>
                  </a:rPr>
                  <a:t> = </a:t>
                </a:r>
                <a:r>
                  <a:rPr lang="en-US" sz="3600" dirty="0" err="1" smtClean="0">
                    <a:solidFill>
                      <a:srgbClr val="FFFF00"/>
                    </a:solidFill>
                  </a:rPr>
                  <a:t>σ</a:t>
                </a:r>
                <a:r>
                  <a:rPr lang="en-US" sz="3600" baseline="-25000" dirty="0" err="1" smtClean="0">
                    <a:solidFill>
                      <a:srgbClr val="FFFF00"/>
                    </a:solidFill>
                  </a:rPr>
                  <a:t>RPC</a:t>
                </a:r>
                <a:r>
                  <a:rPr lang="en-US" sz="3600" dirty="0" smtClean="0">
                    <a:solidFill>
                      <a:srgbClr val="FFFF0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102" y="1017259"/>
                <a:ext cx="2457852" cy="652615"/>
              </a:xfrm>
              <a:prstGeom prst="rect">
                <a:avLst/>
              </a:prstGeom>
              <a:blipFill rotWithShape="0">
                <a:blip r:embed="rId3"/>
                <a:stretch>
                  <a:fillRect l="-7160" t="-11927" b="-339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0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366" y="365125"/>
            <a:ext cx="9287434" cy="63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RPC DHCAL layout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679" y="2457800"/>
            <a:ext cx="219475" cy="34567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63792" y="2457800"/>
            <a:ext cx="209550" cy="344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244916" y="2466482"/>
            <a:ext cx="209550" cy="344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916228" y="2466482"/>
            <a:ext cx="209550" cy="344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587540" y="2466482"/>
            <a:ext cx="209550" cy="344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258852" y="2466482"/>
            <a:ext cx="209550" cy="344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213735" y="2466482"/>
            <a:ext cx="209550" cy="3448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23548" y="2466482"/>
            <a:ext cx="209550" cy="3448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580572" y="2466482"/>
            <a:ext cx="209550" cy="3448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251884" y="2466482"/>
            <a:ext cx="209550" cy="3448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923196" y="2457800"/>
            <a:ext cx="209550" cy="3448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/>
          <p:nvPr/>
        </p:nvCxnSpPr>
        <p:spPr>
          <a:xfrm>
            <a:off x="4133098" y="2457800"/>
            <a:ext cx="0" cy="344805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423285" y="2457800"/>
            <a:ext cx="0" cy="344805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799647" y="2457800"/>
            <a:ext cx="0" cy="344805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461434" y="2457800"/>
            <a:ext cx="0" cy="344805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132746" y="2466482"/>
            <a:ext cx="0" cy="344805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14" idx="0"/>
          </p:cNvCxnSpPr>
          <p:nvPr/>
        </p:nvCxnSpPr>
        <p:spPr>
          <a:xfrm flipH="1">
            <a:off x="5356659" y="1857725"/>
            <a:ext cx="902193" cy="6087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213856" y="167305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RPC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3423285" y="1605473"/>
            <a:ext cx="1639540" cy="8610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031567" y="1385327"/>
            <a:ext cx="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pad</a:t>
            </a:r>
            <a:endParaRPr lang="it-IT" dirty="0"/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6489733" y="2162103"/>
            <a:ext cx="704849" cy="28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165203" y="1933430"/>
            <a:ext cx="55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iron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31" y="0"/>
            <a:ext cx="9042400" cy="6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673" y="333837"/>
            <a:ext cx="11700580" cy="1325563"/>
          </a:xfrm>
        </p:spPr>
        <p:txBody>
          <a:bodyPr/>
          <a:lstStyle/>
          <a:p>
            <a:r>
              <a:rPr lang="en-US" dirty="0" smtClean="0"/>
              <a:t>     Tentative readout scheme of the experiment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952828" y="207392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 x 30mm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5" name="Rettangolo 4"/>
          <p:cNvSpPr/>
          <p:nvPr/>
        </p:nvSpPr>
        <p:spPr>
          <a:xfrm>
            <a:off x="2332484" y="2558874"/>
            <a:ext cx="1877566" cy="347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450865" y="2654899"/>
            <a:ext cx="734793" cy="5385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module</a:t>
            </a:r>
            <a:endParaRPr lang="it-IT" sz="1200" dirty="0"/>
          </a:p>
        </p:txBody>
      </p:sp>
      <p:sp>
        <p:nvSpPr>
          <p:cNvPr id="7" name="Rettangolo 6"/>
          <p:cNvSpPr/>
          <p:nvPr/>
        </p:nvSpPr>
        <p:spPr>
          <a:xfrm>
            <a:off x="2427229" y="3317785"/>
            <a:ext cx="767531" cy="6166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427229" y="3984650"/>
            <a:ext cx="747452" cy="55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427229" y="4662741"/>
            <a:ext cx="767531" cy="5402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427229" y="5321279"/>
            <a:ext cx="767532" cy="6245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408521" y="2628233"/>
            <a:ext cx="665021" cy="601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408521" y="3321814"/>
            <a:ext cx="665021" cy="5779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408521" y="3992277"/>
            <a:ext cx="665021" cy="5522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408521" y="4662741"/>
            <a:ext cx="665021" cy="5402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408521" y="5333204"/>
            <a:ext cx="665021" cy="6126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>
            <a:stCxn id="11" idx="0"/>
          </p:cNvCxnSpPr>
          <p:nvPr/>
        </p:nvCxnSpPr>
        <p:spPr>
          <a:xfrm>
            <a:off x="3741032" y="2628233"/>
            <a:ext cx="2960253" cy="5967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</p:cNvCxnSpPr>
          <p:nvPr/>
        </p:nvCxnSpPr>
        <p:spPr>
          <a:xfrm>
            <a:off x="3741032" y="3229345"/>
            <a:ext cx="3004393" cy="1023085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9320761" y="3480123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>
            <a:stCxn id="29" idx="3"/>
            <a:endCxn id="18" idx="1"/>
          </p:cNvCxnSpPr>
          <p:nvPr/>
        </p:nvCxnSpPr>
        <p:spPr>
          <a:xfrm>
            <a:off x="8732510" y="3450088"/>
            <a:ext cx="588251" cy="207435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9351704" y="4016454"/>
            <a:ext cx="0" cy="47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9740099" y="4016454"/>
            <a:ext cx="0" cy="47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9740099" y="4220916"/>
            <a:ext cx="262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9127253" y="4220916"/>
            <a:ext cx="224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9176660" y="2976852"/>
            <a:ext cx="707540" cy="494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pad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977446" y="2063957"/>
            <a:ext cx="902811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module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881296" y="1935892"/>
            <a:ext cx="81439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cluster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9176660" y="209241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C=1pF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6845386" y="2647745"/>
            <a:ext cx="1887124" cy="16046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6868402" y="2687912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6868402" y="3089573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868402" y="3477846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868402" y="3866117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7364619" y="2687912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7364619" y="3089573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7364619" y="3477846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7364619" y="3866117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7860836" y="2702387"/>
            <a:ext cx="419338" cy="3258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7860836" y="3089573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7860682" y="3485723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7860682" y="3870136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8313171" y="2702387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8313171" y="3104048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8313171" y="3492321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8313171" y="3880592"/>
            <a:ext cx="419338" cy="354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7610157" y="3281447"/>
            <a:ext cx="403654" cy="3411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ttangolo 60"/>
          <p:cNvSpPr/>
          <p:nvPr/>
        </p:nvSpPr>
        <p:spPr>
          <a:xfrm>
            <a:off x="2996841" y="3389997"/>
            <a:ext cx="609600" cy="49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FPGA</a:t>
            </a:r>
            <a:endParaRPr lang="en-US" sz="12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5022095" y="3179000"/>
            <a:ext cx="13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Front-end</a:t>
            </a:r>
          </a:p>
          <a:p>
            <a:r>
              <a:rPr lang="it-IT" sz="1200" b="1" dirty="0" smtClean="0"/>
              <a:t>16 </a:t>
            </a:r>
            <a:r>
              <a:rPr lang="it-IT" sz="1200" b="1" dirty="0" err="1" smtClean="0"/>
              <a:t>ch</a:t>
            </a:r>
            <a:r>
              <a:rPr lang="it-IT" sz="1200" b="1" dirty="0" smtClean="0"/>
              <a:t> +</a:t>
            </a:r>
            <a:r>
              <a:rPr lang="it-IT" sz="1200" b="1" dirty="0" err="1" smtClean="0"/>
              <a:t>analog</a:t>
            </a:r>
            <a:r>
              <a:rPr lang="it-IT" sz="1200" b="1" dirty="0" smtClean="0"/>
              <a:t> or</a:t>
            </a:r>
            <a:endParaRPr lang="en-US" sz="1200" b="1" dirty="0"/>
          </a:p>
        </p:txBody>
      </p:sp>
      <p:cxnSp>
        <p:nvCxnSpPr>
          <p:cNvPr id="65" name="Connettore 2 64"/>
          <p:cNvCxnSpPr>
            <a:endCxn id="36" idx="2"/>
          </p:cNvCxnSpPr>
          <p:nvPr/>
        </p:nvCxnSpPr>
        <p:spPr>
          <a:xfrm>
            <a:off x="5906709" y="3389997"/>
            <a:ext cx="1667579" cy="54375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/>
          <p:nvPr/>
        </p:nvCxnSpPr>
        <p:spPr>
          <a:xfrm flipH="1">
            <a:off x="3616035" y="3568415"/>
            <a:ext cx="4000190" cy="14325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292474" y="2952312"/>
            <a:ext cx="1231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Optical link</a:t>
            </a:r>
          </a:p>
          <a:p>
            <a:r>
              <a:rPr lang="it-IT" dirty="0" smtClean="0"/>
              <a:t>6 </a:t>
            </a:r>
            <a:r>
              <a:rPr lang="it-IT" dirty="0" err="1" smtClean="0"/>
              <a:t>Gbit</a:t>
            </a:r>
            <a:r>
              <a:rPr lang="it-IT" dirty="0" smtClean="0"/>
              <a:t>/sec</a:t>
            </a:r>
          </a:p>
          <a:p>
            <a:endParaRPr lang="en-US" dirty="0"/>
          </a:p>
        </p:txBody>
      </p:sp>
      <p:cxnSp>
        <p:nvCxnSpPr>
          <p:cNvPr id="77" name="Connettore 2 76"/>
          <p:cNvCxnSpPr>
            <a:stCxn id="61" idx="1"/>
          </p:cNvCxnSpPr>
          <p:nvPr/>
        </p:nvCxnSpPr>
        <p:spPr>
          <a:xfrm flipH="1">
            <a:off x="838200" y="3635049"/>
            <a:ext cx="2158641" cy="160623"/>
          </a:xfrm>
          <a:prstGeom prst="straightConnector1">
            <a:avLst/>
          </a:prstGeom>
          <a:ln w="85725" cmpd="tri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3969737"/>
            <a:ext cx="19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readout</a:t>
            </a:r>
          </a:p>
          <a:p>
            <a:r>
              <a:rPr lang="en-US" dirty="0" smtClean="0"/>
              <a:t> time 500 </a:t>
            </a:r>
            <a:r>
              <a:rPr lang="en-US" dirty="0"/>
              <a:t>n</a:t>
            </a:r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66" name="Connettore 1 65"/>
          <p:cNvCxnSpPr/>
          <p:nvPr/>
        </p:nvCxnSpPr>
        <p:spPr>
          <a:xfrm flipV="1">
            <a:off x="8008733" y="2832101"/>
            <a:ext cx="38075" cy="485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7926149" y="3444275"/>
            <a:ext cx="144202" cy="260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8021395" y="3328309"/>
            <a:ext cx="422932" cy="61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V="1">
            <a:off x="8013082" y="3199630"/>
            <a:ext cx="93292" cy="111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>
            <a:off x="7964384" y="3433847"/>
            <a:ext cx="500087" cy="202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>
            <a:off x="7964384" y="3433847"/>
            <a:ext cx="506622" cy="621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7944209" y="3453078"/>
            <a:ext cx="48698" cy="604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 flipV="1">
            <a:off x="7964384" y="2924153"/>
            <a:ext cx="533158" cy="509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 flipH="1" flipV="1">
            <a:off x="7680559" y="2807914"/>
            <a:ext cx="27445" cy="6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 flipH="1" flipV="1">
            <a:off x="7145435" y="2879551"/>
            <a:ext cx="570565" cy="51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H="1" flipV="1">
            <a:off x="7641829" y="3210446"/>
            <a:ext cx="89940" cy="187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 flipH="1" flipV="1">
            <a:off x="7049452" y="3240375"/>
            <a:ext cx="673071" cy="171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 flipV="1">
            <a:off x="7664645" y="3545830"/>
            <a:ext cx="117412" cy="532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 flipV="1">
            <a:off x="7145435" y="3534216"/>
            <a:ext cx="629487" cy="578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1 111"/>
          <p:cNvCxnSpPr/>
          <p:nvPr/>
        </p:nvCxnSpPr>
        <p:spPr>
          <a:xfrm flipV="1">
            <a:off x="7012239" y="3457640"/>
            <a:ext cx="714533" cy="212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 flipV="1">
            <a:off x="7488473" y="3483807"/>
            <a:ext cx="243296" cy="188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sellaDiTesto 118"/>
          <p:cNvSpPr txBox="1"/>
          <p:nvPr/>
        </p:nvSpPr>
        <p:spPr>
          <a:xfrm>
            <a:off x="9983842" y="405497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7.5 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51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703512" y="8933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Circuit of the proposed front end</a:t>
            </a:r>
            <a:endParaRPr lang="en-US" sz="4000" b="1" dirty="0"/>
          </a:p>
        </p:txBody>
      </p:sp>
      <p:grpSp>
        <p:nvGrpSpPr>
          <p:cNvPr id="105" name="Gruppo 104"/>
          <p:cNvGrpSpPr/>
          <p:nvPr/>
        </p:nvGrpSpPr>
        <p:grpSpPr>
          <a:xfrm>
            <a:off x="3189218" y="2190611"/>
            <a:ext cx="479566" cy="134981"/>
            <a:chOff x="1835696" y="2563760"/>
            <a:chExt cx="864096" cy="289176"/>
          </a:xfrm>
        </p:grpSpPr>
        <p:sp>
          <p:nvSpPr>
            <p:cNvPr id="124" name="Triangolo isoscele 123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ttore 1 124"/>
            <p:cNvCxnSpPr>
              <a:endCxn id="124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>
              <a:stCxn id="124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uppo 105"/>
          <p:cNvGrpSpPr/>
          <p:nvPr/>
        </p:nvGrpSpPr>
        <p:grpSpPr>
          <a:xfrm>
            <a:off x="3189218" y="2359204"/>
            <a:ext cx="479566" cy="134981"/>
            <a:chOff x="1835696" y="2563760"/>
            <a:chExt cx="864096" cy="289176"/>
          </a:xfrm>
        </p:grpSpPr>
        <p:sp>
          <p:nvSpPr>
            <p:cNvPr id="121" name="Triangolo isoscele 120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Connettore 1 121"/>
            <p:cNvCxnSpPr>
              <a:endCxn id="121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>
              <a:stCxn id="121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o 106"/>
          <p:cNvGrpSpPr/>
          <p:nvPr/>
        </p:nvGrpSpPr>
        <p:grpSpPr>
          <a:xfrm>
            <a:off x="3189218" y="2527263"/>
            <a:ext cx="479566" cy="134981"/>
            <a:chOff x="1835696" y="2563760"/>
            <a:chExt cx="864096" cy="289176"/>
          </a:xfrm>
        </p:grpSpPr>
        <p:sp>
          <p:nvSpPr>
            <p:cNvPr id="118" name="Triangolo isoscele 117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Connettore 1 118"/>
            <p:cNvCxnSpPr>
              <a:endCxn id="118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>
              <a:stCxn id="118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o 107"/>
          <p:cNvGrpSpPr/>
          <p:nvPr/>
        </p:nvGrpSpPr>
        <p:grpSpPr>
          <a:xfrm>
            <a:off x="3189218" y="2695322"/>
            <a:ext cx="479566" cy="134981"/>
            <a:chOff x="1835696" y="2563760"/>
            <a:chExt cx="864096" cy="289176"/>
          </a:xfrm>
        </p:grpSpPr>
        <p:sp>
          <p:nvSpPr>
            <p:cNvPr id="115" name="Triangolo isoscele 114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Connettore 1 115"/>
            <p:cNvCxnSpPr>
              <a:endCxn id="115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>
              <a:stCxn id="115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o 108"/>
          <p:cNvGrpSpPr/>
          <p:nvPr/>
        </p:nvGrpSpPr>
        <p:grpSpPr>
          <a:xfrm>
            <a:off x="3189218" y="2863381"/>
            <a:ext cx="479566" cy="134981"/>
            <a:chOff x="1835696" y="2563760"/>
            <a:chExt cx="864096" cy="289176"/>
          </a:xfrm>
        </p:grpSpPr>
        <p:sp>
          <p:nvSpPr>
            <p:cNvPr id="112" name="Triangolo isoscele 111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Connettore 1 112"/>
            <p:cNvCxnSpPr>
              <a:endCxn id="112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>
              <a:stCxn id="112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o 9"/>
          <p:cNvGrpSpPr/>
          <p:nvPr/>
        </p:nvGrpSpPr>
        <p:grpSpPr>
          <a:xfrm>
            <a:off x="3189218" y="4956905"/>
            <a:ext cx="479566" cy="134981"/>
            <a:chOff x="1835696" y="2563760"/>
            <a:chExt cx="864096" cy="289176"/>
          </a:xfrm>
        </p:grpSpPr>
        <p:sp>
          <p:nvSpPr>
            <p:cNvPr id="102" name="Triangolo isoscele 3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Connettore 1 6"/>
            <p:cNvCxnSpPr/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o 10"/>
          <p:cNvGrpSpPr/>
          <p:nvPr/>
        </p:nvGrpSpPr>
        <p:grpSpPr>
          <a:xfrm>
            <a:off x="3189218" y="5125498"/>
            <a:ext cx="479566" cy="134981"/>
            <a:chOff x="1835696" y="2563760"/>
            <a:chExt cx="864096" cy="289176"/>
          </a:xfrm>
        </p:grpSpPr>
        <p:sp>
          <p:nvSpPr>
            <p:cNvPr id="99" name="Triangolo isoscele 98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ttore 1 99"/>
            <p:cNvCxnSpPr>
              <a:endCxn id="99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>
              <a:stCxn id="99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o 14"/>
          <p:cNvGrpSpPr/>
          <p:nvPr/>
        </p:nvGrpSpPr>
        <p:grpSpPr>
          <a:xfrm>
            <a:off x="3189218" y="5293557"/>
            <a:ext cx="479566" cy="134981"/>
            <a:chOff x="1835696" y="2563760"/>
            <a:chExt cx="864096" cy="289176"/>
          </a:xfrm>
        </p:grpSpPr>
        <p:sp>
          <p:nvSpPr>
            <p:cNvPr id="96" name="Triangolo isoscele 95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Connettore 1 96"/>
            <p:cNvCxnSpPr>
              <a:endCxn id="96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>
              <a:stCxn id="96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o 18"/>
          <p:cNvGrpSpPr/>
          <p:nvPr/>
        </p:nvGrpSpPr>
        <p:grpSpPr>
          <a:xfrm>
            <a:off x="3189218" y="5461616"/>
            <a:ext cx="479566" cy="134981"/>
            <a:chOff x="1835696" y="2563760"/>
            <a:chExt cx="864096" cy="289176"/>
          </a:xfrm>
        </p:grpSpPr>
        <p:sp>
          <p:nvSpPr>
            <p:cNvPr id="93" name="Triangolo isoscele 92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Connettore 1 93"/>
            <p:cNvCxnSpPr>
              <a:endCxn id="93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>
              <a:stCxn id="93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22"/>
          <p:cNvGrpSpPr/>
          <p:nvPr/>
        </p:nvGrpSpPr>
        <p:grpSpPr>
          <a:xfrm>
            <a:off x="3189218" y="5629675"/>
            <a:ext cx="479566" cy="134981"/>
            <a:chOff x="1835696" y="2563760"/>
            <a:chExt cx="864096" cy="289176"/>
          </a:xfrm>
        </p:grpSpPr>
        <p:sp>
          <p:nvSpPr>
            <p:cNvPr id="90" name="Triangolo isoscele 89"/>
            <p:cNvSpPr/>
            <p:nvPr/>
          </p:nvSpPr>
          <p:spPr>
            <a:xfrm rot="5400000">
              <a:off x="2087724" y="2528900"/>
              <a:ext cx="289176" cy="3588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Connettore 1 90"/>
            <p:cNvCxnSpPr>
              <a:endCxn id="90" idx="3"/>
            </p:cNvCxnSpPr>
            <p:nvPr/>
          </p:nvCxnSpPr>
          <p:spPr>
            <a:xfrm flipV="1">
              <a:off x="1835696" y="2708348"/>
              <a:ext cx="217168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>
              <a:stCxn id="90" idx="0"/>
            </p:cNvCxnSpPr>
            <p:nvPr/>
          </p:nvCxnSpPr>
          <p:spPr>
            <a:xfrm>
              <a:off x="2411760" y="2708348"/>
              <a:ext cx="288032" cy="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ttore 1 6"/>
          <p:cNvCxnSpPr/>
          <p:nvPr/>
        </p:nvCxnSpPr>
        <p:spPr>
          <a:xfrm>
            <a:off x="3394746" y="3112709"/>
            <a:ext cx="0" cy="1786565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668784" y="2258102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o 10"/>
          <p:cNvSpPr/>
          <p:nvPr/>
        </p:nvSpPr>
        <p:spPr>
          <a:xfrm>
            <a:off x="4208600" y="2090894"/>
            <a:ext cx="793852" cy="33024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1 11"/>
          <p:cNvCxnSpPr>
            <a:stCxn id="11" idx="3"/>
          </p:cNvCxnSpPr>
          <p:nvPr/>
        </p:nvCxnSpPr>
        <p:spPr>
          <a:xfrm>
            <a:off x="5002453" y="2256015"/>
            <a:ext cx="1329940" cy="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o 16"/>
          <p:cNvSpPr/>
          <p:nvPr/>
        </p:nvSpPr>
        <p:spPr>
          <a:xfrm>
            <a:off x="4234640" y="5544989"/>
            <a:ext cx="753604" cy="33024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3667002" y="5687670"/>
            <a:ext cx="548075" cy="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7" idx="3"/>
          </p:cNvCxnSpPr>
          <p:nvPr/>
        </p:nvCxnSpPr>
        <p:spPr>
          <a:xfrm>
            <a:off x="4988244" y="5710109"/>
            <a:ext cx="1438698" cy="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H="1">
            <a:off x="2664919" y="2263788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2664918" y="5695443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2537185" y="2206157"/>
            <a:ext cx="137019" cy="11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2522260" y="5644706"/>
            <a:ext cx="137019" cy="11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>
            <a:off x="1995304" y="209581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1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1898780" y="550055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48" name="Connettore 1 47"/>
          <p:cNvCxnSpPr>
            <a:stCxn id="46" idx="2"/>
            <a:endCxn id="47" idx="0"/>
          </p:cNvCxnSpPr>
          <p:nvPr/>
        </p:nvCxnSpPr>
        <p:spPr>
          <a:xfrm flipH="1">
            <a:off x="2237976" y="2465145"/>
            <a:ext cx="38014" cy="303540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6332393" y="2095813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out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6511157" y="5510777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out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4191174" y="2040030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Discr</a:t>
            </a:r>
            <a:r>
              <a:rPr lang="en-US" dirty="0"/>
              <a:t>.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4221598" y="5517671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Discr</a:t>
            </a:r>
            <a:r>
              <a:rPr lang="en-US" dirty="0"/>
              <a:t>.</a:t>
            </a:r>
          </a:p>
        </p:txBody>
      </p:sp>
      <p:sp>
        <p:nvSpPr>
          <p:cNvPr id="127" name="Segnaposto numero diapositiva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772D-9073-4422-BDAC-79E66F529161}" type="slidenum">
              <a:rPr lang="en-US" smtClean="0"/>
              <a:t>23</a:t>
            </a:fld>
            <a:endParaRPr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46018" y="6330763"/>
            <a:ext cx="2743200" cy="365125"/>
          </a:xfrm>
        </p:spPr>
        <p:txBody>
          <a:bodyPr/>
          <a:lstStyle/>
          <a:p>
            <a:r>
              <a:rPr lang="it-IT" smtClean="0"/>
              <a:t>04/02/2015</a:t>
            </a:r>
            <a:endParaRPr lang="it-IT"/>
          </a:p>
        </p:txBody>
      </p:sp>
      <p:sp>
        <p:nvSpPr>
          <p:cNvPr id="9" name="Dati memorizzati 8"/>
          <p:cNvSpPr/>
          <p:nvPr/>
        </p:nvSpPr>
        <p:spPr>
          <a:xfrm rot="10800000">
            <a:off x="6332392" y="3581971"/>
            <a:ext cx="678007" cy="66157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4001163" y="2256014"/>
            <a:ext cx="4845" cy="1458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4001163" y="3714805"/>
            <a:ext cx="2425779" cy="7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H="1">
            <a:off x="4011382" y="4096684"/>
            <a:ext cx="2070" cy="1598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4011382" y="4096684"/>
            <a:ext cx="2406035" cy="6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 flipV="1">
            <a:off x="4715474" y="3775820"/>
            <a:ext cx="1711468" cy="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/>
          <p:nvPr/>
        </p:nvCxnSpPr>
        <p:spPr>
          <a:xfrm flipH="1" flipV="1">
            <a:off x="4715474" y="3842048"/>
            <a:ext cx="1711468" cy="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>
            <a:off x="4715474" y="3912758"/>
            <a:ext cx="1757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9" idx="1"/>
          </p:cNvCxnSpPr>
          <p:nvPr/>
        </p:nvCxnSpPr>
        <p:spPr>
          <a:xfrm>
            <a:off x="7010399" y="3912758"/>
            <a:ext cx="542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Pentagono 130"/>
          <p:cNvSpPr/>
          <p:nvPr/>
        </p:nvSpPr>
        <p:spPr>
          <a:xfrm>
            <a:off x="7547448" y="3733115"/>
            <a:ext cx="793852" cy="33024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asellaDiTesto 129"/>
          <p:cNvSpPr txBox="1"/>
          <p:nvPr/>
        </p:nvSpPr>
        <p:spPr>
          <a:xfrm>
            <a:off x="7564164" y="3694024"/>
            <a:ext cx="77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Discr</a:t>
            </a:r>
            <a:r>
              <a:rPr lang="en-US" dirty="0"/>
              <a:t>.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8341300" y="3912758"/>
            <a:ext cx="1002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9364586" y="3549970"/>
            <a:ext cx="1781175" cy="725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Tdc</a:t>
            </a:r>
            <a:r>
              <a:rPr lang="it-IT" dirty="0" smtClean="0"/>
              <a:t> time over </a:t>
            </a:r>
            <a:r>
              <a:rPr lang="it-IT" dirty="0" err="1" smtClean="0"/>
              <a:t>th</a:t>
            </a:r>
            <a:endParaRPr lang="it-IT" dirty="0"/>
          </a:p>
        </p:txBody>
      </p:sp>
      <p:cxnSp>
        <p:nvCxnSpPr>
          <p:cNvPr id="35" name="Connettore 2 34"/>
          <p:cNvCxnSpPr>
            <a:stCxn id="33" idx="3"/>
          </p:cNvCxnSpPr>
          <p:nvPr/>
        </p:nvCxnSpPr>
        <p:spPr>
          <a:xfrm>
            <a:off x="11145761" y="3912758"/>
            <a:ext cx="408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sellaDiTesto 131"/>
          <p:cNvSpPr txBox="1"/>
          <p:nvPr/>
        </p:nvSpPr>
        <p:spPr>
          <a:xfrm>
            <a:off x="6332391" y="2095813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out</a:t>
            </a:r>
          </a:p>
        </p:txBody>
      </p:sp>
      <p:sp>
        <p:nvSpPr>
          <p:cNvPr id="134" name="CasellaDiTesto 133"/>
          <p:cNvSpPr txBox="1"/>
          <p:nvPr/>
        </p:nvSpPr>
        <p:spPr>
          <a:xfrm>
            <a:off x="11111771" y="3543426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out</a:t>
            </a:r>
          </a:p>
        </p:txBody>
      </p:sp>
    </p:spTree>
    <p:extLst>
      <p:ext uri="{BB962C8B-B14F-4D97-AF65-F5344CB8AC3E}">
        <p14:creationId xmlns:p14="http://schemas.microsoft.com/office/powerpoint/2010/main" val="3831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</a:t>
            </a:r>
            <a:r>
              <a:rPr lang="en-US" dirty="0" smtClean="0"/>
              <a:t>FPGA function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716239" y="2429597"/>
            <a:ext cx="4248727" cy="352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946400" y="2669309"/>
            <a:ext cx="785091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469988" y="249387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in1</a:t>
            </a:r>
            <a:endParaRPr lang="en-US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2946400" y="2922783"/>
            <a:ext cx="785091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469988" y="27473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in2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956097" y="3510279"/>
            <a:ext cx="785091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77056" y="332561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in10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31491" y="249387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TDC 1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31491" y="273791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TDC2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31491" y="335899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TDC10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6724821" y="3920836"/>
            <a:ext cx="1256146" cy="452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Optical link</a:t>
            </a:r>
            <a:r>
              <a:rPr lang="it-IT" dirty="0" smtClean="0"/>
              <a:t> </a:t>
            </a:r>
            <a:endParaRPr lang="en-US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7980218" y="4267200"/>
            <a:ext cx="1413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7980218" y="4019766"/>
            <a:ext cx="136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393382" y="3824411"/>
            <a:ext cx="105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Trigger in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9393382" y="4082534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ouput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469988" y="40340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in1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469988" y="43026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in2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17417" y="511646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in10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13617" y="4029437"/>
            <a:ext cx="11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Digital in 1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826339" y="4267200"/>
            <a:ext cx="11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Digital in 2</a:t>
            </a:r>
            <a:endParaRPr lang="en-US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848529" y="5116469"/>
            <a:ext cx="135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Digital in 10</a:t>
            </a:r>
            <a:endParaRPr lang="en-US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2956097" y="4232652"/>
            <a:ext cx="785091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2924787" y="4523791"/>
            <a:ext cx="785091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2956096" y="5301135"/>
            <a:ext cx="785091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727496" y="3151031"/>
            <a:ext cx="1380703" cy="12925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Front-end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177" y="-230243"/>
            <a:ext cx="10515600" cy="1325563"/>
          </a:xfrm>
        </p:spPr>
        <p:txBody>
          <a:bodyPr/>
          <a:lstStyle/>
          <a:p>
            <a:r>
              <a:rPr lang="en-US" dirty="0" smtClean="0"/>
              <a:t>            Front end connection to the FPGA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choose single ended LV TTL logic for the connection between FE and FPGA</a:t>
            </a:r>
          </a:p>
          <a:p>
            <a:r>
              <a:rPr lang="en-US" dirty="0" smtClean="0"/>
              <a:t>The motivation is:</a:t>
            </a:r>
          </a:p>
          <a:p>
            <a:pPr lvl="1"/>
            <a:r>
              <a:rPr lang="en-US" dirty="0" smtClean="0"/>
              <a:t>Minimize the driver consumption (benefits both FE and FPGA)</a:t>
            </a:r>
          </a:p>
          <a:p>
            <a:pPr lvl="1"/>
            <a:r>
              <a:rPr lang="en-US" dirty="0" smtClean="0"/>
              <a:t>Simple and robust against noise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R. Cardarelli, SSC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9514-A4A0-49CD-9B90-8D30DAC86A96}" type="slidenum">
              <a:rPr lang="it-IT" smtClean="0"/>
              <a:t>25</a:t>
            </a:fld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>
            <a:off x="11569029" y="31769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9966894" y="3570176"/>
            <a:ext cx="612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9966894" y="3925478"/>
            <a:ext cx="612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9966894" y="1825624"/>
            <a:ext cx="0" cy="307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9858882" y="2127795"/>
            <a:ext cx="216024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1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0065381" y="2207583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 up </a:t>
            </a:r>
            <a:r>
              <a:rPr lang="en-US" dirty="0" smtClean="0"/>
              <a:t>resistor</a:t>
            </a:r>
            <a:endParaRPr lang="en-US" dirty="0"/>
          </a:p>
        </p:txBody>
      </p:sp>
      <p:cxnSp>
        <p:nvCxnSpPr>
          <p:cNvPr id="40" name="Connettore 1 39"/>
          <p:cNvCxnSpPr/>
          <p:nvPr/>
        </p:nvCxnSpPr>
        <p:spPr>
          <a:xfrm>
            <a:off x="9966894" y="2739863"/>
            <a:ext cx="0" cy="43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9692620" y="154992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+3V</a:t>
            </a:r>
            <a:endParaRPr lang="en-US" dirty="0"/>
          </a:p>
        </p:txBody>
      </p:sp>
      <p:sp>
        <p:nvSpPr>
          <p:cNvPr id="43" name="Rettangolo 42"/>
          <p:cNvSpPr/>
          <p:nvPr/>
        </p:nvSpPr>
        <p:spPr>
          <a:xfrm>
            <a:off x="10578963" y="3183923"/>
            <a:ext cx="1313681" cy="1240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FPGA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203941" y="2629166"/>
            <a:ext cx="20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collector TTL</a:t>
            </a:r>
            <a:endParaRPr lang="en-US" dirty="0"/>
          </a:p>
        </p:txBody>
      </p:sp>
      <p:cxnSp>
        <p:nvCxnSpPr>
          <p:cNvPr id="53" name="Connettore 1 52"/>
          <p:cNvCxnSpPr/>
          <p:nvPr/>
        </p:nvCxnSpPr>
        <p:spPr>
          <a:xfrm>
            <a:off x="9966894" y="4433141"/>
            <a:ext cx="0" cy="467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6890376" y="2994153"/>
            <a:ext cx="3114135" cy="1653323"/>
            <a:chOff x="6889229" y="2998498"/>
            <a:chExt cx="3114135" cy="1653323"/>
          </a:xfrm>
        </p:grpSpPr>
        <p:cxnSp>
          <p:nvCxnSpPr>
            <p:cNvPr id="9" name="Connettore 1 8"/>
            <p:cNvCxnSpPr/>
            <p:nvPr/>
          </p:nvCxnSpPr>
          <p:spPr>
            <a:xfrm>
              <a:off x="7032104" y="3176972"/>
              <a:ext cx="1" cy="521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7032104" y="3925478"/>
              <a:ext cx="0" cy="499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flipH="1" flipV="1">
              <a:off x="6889229" y="3698466"/>
              <a:ext cx="142875" cy="250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7032104" y="3176972"/>
              <a:ext cx="29347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>
              <a:off x="9966895" y="3176972"/>
              <a:ext cx="1" cy="393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>
              <a:off x="9966894" y="3938376"/>
              <a:ext cx="2" cy="506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7032104" y="4424747"/>
              <a:ext cx="29347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>
              <a:stCxn id="44" idx="2"/>
            </p:cNvCxnSpPr>
            <p:nvPr/>
          </p:nvCxnSpPr>
          <p:spPr>
            <a:xfrm flipH="1">
              <a:off x="7032104" y="2998498"/>
              <a:ext cx="214335" cy="8142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e 47"/>
            <p:cNvSpPr/>
            <p:nvPr/>
          </p:nvSpPr>
          <p:spPr>
            <a:xfrm>
              <a:off x="7500156" y="3157329"/>
              <a:ext cx="72008" cy="65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/>
            <p:cNvSpPr/>
            <p:nvPr/>
          </p:nvSpPr>
          <p:spPr>
            <a:xfrm>
              <a:off x="7503182" y="4395993"/>
              <a:ext cx="72008" cy="65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7644172" y="3026922"/>
              <a:ext cx="2214710" cy="1624899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Transmission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2" name="Figura a mano libera 51"/>
            <p:cNvSpPr/>
            <p:nvPr/>
          </p:nvSpPr>
          <p:spPr>
            <a:xfrm>
              <a:off x="8074602" y="3285557"/>
              <a:ext cx="342900" cy="276225"/>
            </a:xfrm>
            <a:custGeom>
              <a:avLst/>
              <a:gdLst>
                <a:gd name="connsiteX0" fmla="*/ 0 w 342900"/>
                <a:gd name="connsiteY0" fmla="*/ 0 h 276225"/>
                <a:gd name="connsiteX1" fmla="*/ 123825 w 342900"/>
                <a:gd name="connsiteY1" fmla="*/ 9525 h 276225"/>
                <a:gd name="connsiteX2" fmla="*/ 123825 w 342900"/>
                <a:gd name="connsiteY2" fmla="*/ 276225 h 276225"/>
                <a:gd name="connsiteX3" fmla="*/ 238125 w 342900"/>
                <a:gd name="connsiteY3" fmla="*/ 266700 h 276225"/>
                <a:gd name="connsiteX4" fmla="*/ 247650 w 342900"/>
                <a:gd name="connsiteY4" fmla="*/ 19050 h 276225"/>
                <a:gd name="connsiteX5" fmla="*/ 342900 w 342900"/>
                <a:gd name="connsiteY5" fmla="*/ 1905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76225">
                  <a:moveTo>
                    <a:pt x="0" y="0"/>
                  </a:moveTo>
                  <a:lnTo>
                    <a:pt x="123825" y="9525"/>
                  </a:lnTo>
                  <a:lnTo>
                    <a:pt x="123825" y="276225"/>
                  </a:lnTo>
                  <a:lnTo>
                    <a:pt x="238125" y="266700"/>
                  </a:lnTo>
                  <a:lnTo>
                    <a:pt x="247650" y="19050"/>
                  </a:lnTo>
                  <a:lnTo>
                    <a:pt x="342900" y="190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e 56"/>
            <p:cNvSpPr/>
            <p:nvPr/>
          </p:nvSpPr>
          <p:spPr>
            <a:xfrm>
              <a:off x="9928330" y="3153223"/>
              <a:ext cx="72008" cy="65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e 57"/>
            <p:cNvSpPr/>
            <p:nvPr/>
          </p:nvSpPr>
          <p:spPr>
            <a:xfrm>
              <a:off x="9931356" y="4391887"/>
              <a:ext cx="72008" cy="65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riangolo isoscele 58"/>
          <p:cNvSpPr/>
          <p:nvPr/>
        </p:nvSpPr>
        <p:spPr>
          <a:xfrm flipV="1">
            <a:off x="9843919" y="4864931"/>
            <a:ext cx="240830" cy="233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sellaDiTesto 59"/>
          <p:cNvSpPr txBox="1"/>
          <p:nvPr/>
        </p:nvSpPr>
        <p:spPr>
          <a:xfrm>
            <a:off x="9620675" y="507461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1292" cy="4351338"/>
          </a:xfrm>
        </p:spPr>
        <p:txBody>
          <a:bodyPr/>
          <a:lstStyle/>
          <a:p>
            <a:r>
              <a:rPr lang="en-US" dirty="0" smtClean="0"/>
              <a:t>We have shown the tentative scheme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digital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analog readout for DHCAL</a:t>
            </a:r>
          </a:p>
          <a:p>
            <a:r>
              <a:rPr lang="en-US" dirty="0" smtClean="0"/>
              <a:t>The </a:t>
            </a:r>
            <a:r>
              <a:rPr lang="en-US" dirty="0"/>
              <a:t>front-end electronics</a:t>
            </a:r>
            <a:r>
              <a:rPr lang="en-US" dirty="0" smtClean="0"/>
              <a:t> simulation shows that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dynamic factor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10.000 </a:t>
            </a:r>
            <a:r>
              <a:rPr lang="en-US" dirty="0" smtClean="0"/>
              <a:t>is feasible</a:t>
            </a:r>
          </a:p>
          <a:p>
            <a:r>
              <a:rPr lang="en-US" dirty="0" smtClean="0"/>
              <a:t>This simulation shows also that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20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time resolution with 2 mm gas gap is possible with high multiplicity. </a:t>
            </a:r>
            <a:endParaRPr lang="en-US" dirty="0" smtClean="0"/>
          </a:p>
          <a:p>
            <a:r>
              <a:rPr lang="en-US" dirty="0" smtClean="0"/>
              <a:t>Nevertheless the same front end electronics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 be optimize for DHCAL application</a:t>
            </a:r>
            <a:r>
              <a:rPr lang="en-US" dirty="0" smtClean="0"/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r>
              <a:rPr lang="en-US" dirty="0"/>
              <a:t>T</a:t>
            </a:r>
            <a:r>
              <a:rPr lang="en-US" dirty="0" smtClean="0"/>
              <a:t>entative carpet structure</a:t>
            </a:r>
            <a:endParaRPr lang="en-US" dirty="0"/>
          </a:p>
        </p:txBody>
      </p:sp>
      <p:grpSp>
        <p:nvGrpSpPr>
          <p:cNvPr id="20" name="Gruppo 19"/>
          <p:cNvGrpSpPr/>
          <p:nvPr/>
        </p:nvGrpSpPr>
        <p:grpSpPr>
          <a:xfrm>
            <a:off x="5443267" y="2330660"/>
            <a:ext cx="2205487" cy="2596552"/>
            <a:chOff x="2708694" y="2562045"/>
            <a:chExt cx="1285336" cy="2596552"/>
          </a:xfrm>
        </p:grpSpPr>
        <p:sp>
          <p:nvSpPr>
            <p:cNvPr id="21" name="Rettangolo 20"/>
            <p:cNvSpPr/>
            <p:nvPr/>
          </p:nvSpPr>
          <p:spPr>
            <a:xfrm>
              <a:off x="2708694" y="2562045"/>
              <a:ext cx="1285336" cy="2596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69079" y="2613804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69079" y="3131390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769079" y="3631724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769079" y="4132058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769079" y="4632392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3381554" y="2613804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381554" y="3131390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3381554" y="3631724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381554" y="4132058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381554" y="4632392"/>
              <a:ext cx="51758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43" name="Gruppo 442"/>
          <p:cNvGrpSpPr/>
          <p:nvPr/>
        </p:nvGrpSpPr>
        <p:grpSpPr>
          <a:xfrm>
            <a:off x="573400" y="2315764"/>
            <a:ext cx="4199153" cy="276907"/>
            <a:chOff x="838200" y="2322669"/>
            <a:chExt cx="4199153" cy="276907"/>
          </a:xfrm>
        </p:grpSpPr>
        <p:grpSp>
          <p:nvGrpSpPr>
            <p:cNvPr id="249" name="Gruppo 248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45" name="Gruppo 4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6" name="Rettangolo 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" name="Rettangolo 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Rettangolo 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Rettangolo 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" name="Rettangolo 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Rettangolo 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Rettangolo 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Rettangolo 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" name="Rettangolo 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" name="Rettangolo 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" name="Rettangolo 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7" name="Gruppo 56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8" name="Rettangolo 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" name="Rettangolo 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" name="Rettangolo 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" name="Rettangolo 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" name="Rettangolo 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" name="Rettangolo 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" name="Rettangolo 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" name="Rettangolo 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" name="Rettangolo 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" name="Rettangolo 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" name="Rettangolo 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1" name="Gruppo 8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82" name="Rettangolo 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3" name="Rettangolo 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4" name="Rettangolo 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" name="Rettangolo 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" name="Rettangolo 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" name="Rettangolo 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" name="Rettangolo 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" name="Rettangolo 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" name="Rettangolo 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" name="Rettangolo 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" name="Rettangolo 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93" name="Gruppo 92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94" name="Rettangolo 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" name="Rettangolo 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" name="Rettangolo 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" name="Rettangolo 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" name="Rettangolo 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" name="Rettangolo 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" name="Rettangolo 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" name="Rettangolo 1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" name="Rettangolo 1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3" name="Rettangolo 1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" name="Rettangolo 1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5" name="Gruppo 10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06" name="Rettangolo 1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" name="Rettangolo 1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" name="Rettangolo 1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" name="Rettangolo 1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" name="Rettangolo 1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" name="Rettangolo 1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" name="Rettangolo 1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" name="Rettangolo 1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" name="Rettangolo 1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" name="Rettangolo 1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" name="Rettangolo 1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17" name="Gruppo 116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18" name="Rettangolo 11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" name="Rettangolo 11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" name="Rettangolo 11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" name="Rettangolo 12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2" name="Rettangolo 12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3" name="Rettangolo 12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" name="Rettangolo 12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" name="Rettangolo 12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" name="Rettangolo 12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" name="Rettangolo 12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" name="Rettangolo 12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9" name="Gruppo 12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30" name="Rettangolo 1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Rettangolo 1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" name="Rettangolo 1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" name="Rettangolo 1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" name="Rettangolo 1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" name="Rettangolo 1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" name="Rettangolo 1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" name="Rettangolo 1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" name="Rettangolo 1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" name="Rettangolo 1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" name="Rettangolo 1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" name="Gruppo 140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42" name="Rettangolo 1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" name="Rettangolo 1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" name="Rettangolo 1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" name="Rettangolo 1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" name="Rettangolo 1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" name="Rettangolo 1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" name="Rettangolo 1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" name="Rettangolo 1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" name="Rettangolo 1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" name="Rettangolo 1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" name="Rettangolo 1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53" name="Gruppo 15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54" name="Rettangolo 1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" name="Rettangolo 1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" name="Rettangolo 1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" name="Rettangolo 1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" name="Rettangolo 1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" name="Rettangolo 1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0" name="Rettangolo 1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1" name="Rettangolo 1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" name="Rettangolo 1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" name="Rettangolo 1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" name="Rettangolo 1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5" name="Gruppo 164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66" name="Rettangolo 1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" name="Rettangolo 1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" name="Rettangolo 1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" name="Rettangolo 1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" name="Rettangolo 1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" name="Rettangolo 1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" name="Rettangolo 1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" name="Rettangolo 1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" name="Rettangolo 1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" name="Rettangolo 1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" name="Rettangolo 1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77" name="Gruppo 17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78" name="Rettangolo 1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" name="Rettangolo 1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0" name="Rettangolo 1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1" name="Rettangolo 1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" name="Rettangolo 1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" name="Rettangolo 1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" name="Rettangolo 1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" name="Rettangolo 1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" name="Rettangolo 1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" name="Rettangolo 1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" name="Rettangolo 1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9" name="Gruppo 188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90" name="Rettangolo 1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" name="Rettangolo 1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" name="Rettangolo 1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" name="Rettangolo 1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" name="Rettangolo 1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" name="Rettangolo 1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" name="Rettangolo 1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" name="Rettangolo 1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" name="Rettangolo 1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9" name="Rettangolo 1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0" name="Rettangolo 1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1" name="Gruppo 20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02" name="Rettangolo 2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" name="Rettangolo 2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" name="Rettangolo 2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" name="Rettangolo 2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" name="Rettangolo 2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" name="Rettangolo 2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" name="Rettangolo 2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" name="Rettangolo 2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" name="Rettangolo 2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" name="Rettangolo 2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" name="Rettangolo 2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3" name="Gruppo 212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14" name="Rettangolo 21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" name="Rettangolo 21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" name="Rettangolo 21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" name="Rettangolo 21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" name="Rettangolo 21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9" name="Rettangolo 21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" name="Rettangolo 21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" name="Rettangolo 22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" name="Rettangolo 22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" name="Rettangolo 22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" name="Rettangolo 22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25" name="Gruppo 22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26" name="Rettangolo 22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" name="Rettangolo 22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" name="Rettangolo 22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" name="Rettangolo 22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" name="Rettangolo 22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" name="Rettangolo 23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" name="Rettangolo 23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" name="Rettangolo 23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" name="Rettangolo 23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" name="Rettangolo 23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" name="Rettangolo 23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7" name="Gruppo 236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38" name="Rettangolo 2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9" name="Rettangolo 2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" name="Rettangolo 2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" name="Rettangolo 2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" name="Rettangolo 2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" name="Rettangolo 2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" name="Rettangolo 2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" name="Rettangolo 2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" name="Rettangolo 2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" name="Rettangolo 2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" name="Rettangolo 2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250" name="Gruppo 249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251" name="Gruppo 25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32" name="Rettangolo 4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" name="Rettangolo 4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" name="Rettangolo 4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" name="Rettangolo 4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" name="Rettangolo 4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" name="Rettangolo 4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" name="Rettangolo 4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" name="Rettangolo 4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" name="Rettangolo 4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" name="Rettangolo 4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" name="Rettangolo 4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2" name="Gruppo 251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21" name="Rettangolo 4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" name="Rettangolo 4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" name="Rettangolo 4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" name="Rettangolo 4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" name="Rettangolo 4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" name="Rettangolo 4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" name="Rettangolo 4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" name="Rettangolo 4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" name="Rettangolo 4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" name="Rettangolo 4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1" name="Rettangolo 4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3" name="Gruppo 25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10" name="Rettangolo 4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" name="Rettangolo 4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2" name="Rettangolo 4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3" name="Rettangolo 4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" name="Rettangolo 4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" name="Rettangolo 4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" name="Rettangolo 4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" name="Rettangolo 4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" name="Rettangolo 4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" name="Rettangolo 4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" name="Rettangolo 4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4" name="Gruppo 253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99" name="Rettangolo 3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" name="Rettangolo 3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" name="Rettangolo 4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" name="Rettangolo 4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" name="Rettangolo 4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" name="Rettangolo 4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" name="Rettangolo 4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" name="Rettangolo 4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" name="Rettangolo 4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" name="Rettangolo 4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" name="Rettangolo 4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5" name="Gruppo 25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88" name="Rettangolo 3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" name="Rettangolo 3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" name="Rettangolo 3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" name="Rettangolo 3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" name="Rettangolo 3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3" name="Rettangolo 3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4" name="Rettangolo 3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" name="Rettangolo 3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" name="Rettangolo 3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" name="Rettangolo 3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" name="Rettangolo 3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6" name="Gruppo 255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77" name="Rettangolo 3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" name="Rettangolo 3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" name="Rettangolo 3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" name="Rettangolo 3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" name="Rettangolo 3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" name="Rettangolo 3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" name="Rettangolo 3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" name="Rettangolo 3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" name="Rettangolo 3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" name="Rettangolo 3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" name="Rettangolo 3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7" name="Gruppo 25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66" name="Rettangolo 3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" name="Rettangolo 3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" name="Rettangolo 3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" name="Rettangolo 3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" name="Rettangolo 3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" name="Rettangolo 3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" name="Rettangolo 3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3" name="Rettangolo 3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4" name="Rettangolo 3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" name="Rettangolo 3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" name="Rettangolo 3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" name="Gruppo 257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55" name="Rettangolo 3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" name="Rettangolo 3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" name="Rettangolo 3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" name="Rettangolo 3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" name="Rettangolo 3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" name="Rettangolo 3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" name="Rettangolo 3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" name="Rettangolo 3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" name="Rettangolo 3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" name="Rettangolo 3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" name="Rettangolo 3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9" name="Gruppo 25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44" name="Rettangolo 34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" name="Rettangolo 34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" name="Rettangolo 34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" name="Rettangolo 34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" name="Rettangolo 34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" name="Rettangolo 34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" name="Rettangolo 34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" name="Rettangolo 35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" name="Rettangolo 35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" name="Rettangolo 35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4" name="Rettangolo 35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0" name="Gruppo 259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33" name="Rettangolo 3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" name="Rettangolo 3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5" name="Rettangolo 3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6" name="Rettangolo 3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" name="Rettangolo 3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" name="Rettangolo 3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" name="Rettangolo 3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" name="Rettangolo 3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" name="Rettangolo 3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" name="Rettangolo 3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" name="Rettangolo 3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1" name="Gruppo 26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22" name="Rettangolo 32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" name="Rettangolo 32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" name="Rettangolo 32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" name="Rettangolo 32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" name="Rettangolo 32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" name="Rettangolo 32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" name="Rettangolo 32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" name="Rettangolo 32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" name="Rettangolo 32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" name="Rettangolo 33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" name="Rettangolo 33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2" name="Gruppo 261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11" name="Rettangolo 3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" name="Rettangolo 3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" name="Rettangolo 3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" name="Rettangolo 3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5" name="Rettangolo 3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6" name="Rettangolo 3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" name="Rettangolo 3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" name="Rettangolo 3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" name="Rettangolo 3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" name="Rettangolo 3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" name="Rettangolo 3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3" name="Gruppo 26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00" name="Rettangolo 29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" name="Rettangolo 30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" name="Rettangolo 30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" name="Rettangolo 30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" name="Rettangolo 30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" name="Rettangolo 30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" name="Rettangolo 30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" name="Rettangolo 30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" name="Rettangolo 30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" name="Rettangolo 30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" name="Rettangolo 30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4" name="Gruppo 263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89" name="Rettangolo 2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" name="Rettangolo 2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" name="Rettangolo 2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" name="Rettangolo 2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" name="Rettangolo 2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" name="Rettangolo 2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" name="Rettangolo 2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6" name="Rettangolo 2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7" name="Rettangolo 2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" name="Rettangolo 2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" name="Rettangolo 2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5" name="Gruppo 26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78" name="Rettangolo 2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" name="Rettangolo 2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" name="Rettangolo 2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" name="Rettangolo 2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" name="Rettangolo 2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" name="Rettangolo 2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" name="Rettangolo 2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" name="Rettangolo 2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" name="Rettangolo 2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" name="Rettangolo 2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" name="Rettangolo 2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6" name="Gruppo 265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67" name="Rettangolo 2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" name="Rettangolo 2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" name="Rettangolo 2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" name="Rettangolo 2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" name="Rettangolo 2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" name="Rettangolo 2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" name="Rettangolo 2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" name="Rettangolo 2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" name="Rettangolo 2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" name="Rettangolo 2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7" name="Rettangolo 2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444" name="Gruppo 443"/>
          <p:cNvGrpSpPr/>
          <p:nvPr/>
        </p:nvGrpSpPr>
        <p:grpSpPr>
          <a:xfrm>
            <a:off x="579070" y="2623948"/>
            <a:ext cx="4199153" cy="276907"/>
            <a:chOff x="838200" y="2322669"/>
            <a:chExt cx="4199153" cy="276907"/>
          </a:xfrm>
        </p:grpSpPr>
        <p:grpSp>
          <p:nvGrpSpPr>
            <p:cNvPr id="445" name="Gruppo 444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639" name="Gruppo 63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820" name="Rettangolo 8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1" name="Rettangolo 8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2" name="Rettangolo 8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3" name="Rettangolo 8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4" name="Rettangolo 8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5" name="Rettangolo 8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6" name="Rettangolo 8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7" name="Rettangolo 8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8" name="Rettangolo 8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9" name="Rettangolo 8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30" name="Rettangolo 8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0" name="Gruppo 639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809" name="Rettangolo 80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0" name="Rettangolo 80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1" name="Rettangolo 81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2" name="Rettangolo 81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3" name="Rettangolo 81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4" name="Rettangolo 81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5" name="Rettangolo 81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6" name="Rettangolo 81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7" name="Rettangolo 81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8" name="Rettangolo 81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9" name="Rettangolo 81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1" name="Gruppo 64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98" name="Rettangolo 7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9" name="Rettangolo 7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0" name="Rettangolo 7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1" name="Rettangolo 8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2" name="Rettangolo 8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3" name="Rettangolo 8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4" name="Rettangolo 8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5" name="Rettangolo 8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6" name="Rettangolo 8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7" name="Rettangolo 8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8" name="Rettangolo 8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2" name="Gruppo 641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87" name="Rettangolo 78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8" name="Rettangolo 78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9" name="Rettangolo 78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0" name="Rettangolo 78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1" name="Rettangolo 79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2" name="Rettangolo 79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3" name="Rettangolo 79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4" name="Rettangolo 79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5" name="Rettangolo 79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6" name="Rettangolo 79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7" name="Rettangolo 79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3" name="Gruppo 64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76" name="Rettangolo 7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" name="Rettangolo 7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" name="Rettangolo 7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" name="Rettangolo 7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0" name="Rettangolo 7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1" name="Rettangolo 7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2" name="Rettangolo 7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3" name="Rettangolo 7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4" name="Rettangolo 7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5" name="Rettangolo 7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6" name="Rettangolo 7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4" name="Gruppo 643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65" name="Rettangolo 7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" name="Rettangolo 7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" name="Rettangolo 7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" name="Rettangolo 7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" name="Rettangolo 7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" name="Rettangolo 7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" name="Rettangolo 7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" name="Rettangolo 7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" name="Rettangolo 7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" name="Rettangolo 7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" name="Rettangolo 7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" name="Gruppo 64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54" name="Rettangolo 7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" name="Rettangolo 7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" name="Rettangolo 7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" name="Rettangolo 7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" name="Rettangolo 7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" name="Rettangolo 7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0" name="Rettangolo 7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1" name="Rettangolo 7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" name="Rettangolo 7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" name="Rettangolo 7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" name="Rettangolo 7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6" name="Gruppo 645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43" name="Rettangolo 7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" name="Rettangolo 7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" name="Rettangolo 7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" name="Rettangolo 7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" name="Rettangolo 7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" name="Rettangolo 7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" name="Rettangolo 7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" name="Rettangolo 7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" name="Rettangolo 7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" name="Rettangolo 7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" name="Rettangolo 7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7" name="Gruppo 64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2" name="Rettangolo 7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" name="Rettangolo 7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" name="Rettangolo 7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" name="Rettangolo 7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" name="Rettangolo 7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" name="Rettangolo 7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" name="Rettangolo 7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" name="Rettangolo 7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" name="Rettangolo 7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1" name="Rettangolo 7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2" name="Rettangolo 7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8" name="Gruppo 647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21" name="Rettangolo 7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2" name="Rettangolo 7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3" name="Rettangolo 7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" name="Rettangolo 7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" name="Rettangolo 7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" name="Rettangolo 7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" name="Rettangolo 7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" name="Rettangolo 7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" name="Rettangolo 7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" name="Rettangolo 7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" name="Rettangolo 7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9" name="Gruppo 64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10" name="Rettangolo 7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" name="Rettangolo 7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" name="Rettangolo 7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" name="Rettangolo 7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" name="Rettangolo 7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" name="Rettangolo 7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" name="Rettangolo 7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" name="Rettangolo 7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" name="Rettangolo 7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" name="Rettangolo 7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" name="Rettangolo 7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50" name="Gruppo 649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99" name="Rettangolo 6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" name="Rettangolo 6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" name="Rettangolo 7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2" name="Rettangolo 7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3" name="Rettangolo 7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" name="Rettangolo 7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" name="Rettangolo 7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" name="Rettangolo 7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" name="Rettangolo 7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" name="Rettangolo 7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" name="Rettangolo 7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51" name="Gruppo 65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88" name="Rettangolo 6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" name="Rettangolo 6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" name="Rettangolo 6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" name="Rettangolo 6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" name="Rettangolo 6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" name="Rettangolo 6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" name="Rettangolo 6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" name="Rettangolo 6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" name="Rettangolo 6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" name="Rettangolo 6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" name="Rettangolo 6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52" name="Gruppo 651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77" name="Rettangolo 6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" name="Rettangolo 6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" name="Rettangolo 6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" name="Rettangolo 6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" name="Rettangolo 6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" name="Rettangolo 6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3" name="Rettangolo 6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4" name="Rettangolo 6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" name="Rettangolo 6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" name="Rettangolo 6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" name="Rettangolo 6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53" name="Gruppo 65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66" name="Rettangolo 6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" name="Rettangolo 6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" name="Rettangolo 6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" name="Rettangolo 6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" name="Rettangolo 6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" name="Rettangolo 6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" name="Rettangolo 6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" name="Rettangolo 6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" name="Rettangolo 6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" name="Rettangolo 6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" name="Rettangolo 6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54" name="Gruppo 653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55" name="Rettangolo 6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" name="Rettangolo 6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" name="Rettangolo 6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" name="Rettangolo 6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" name="Rettangolo 6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" name="Rettangolo 6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" name="Rettangolo 6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" name="Rettangolo 6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" name="Rettangolo 6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4" name="Rettangolo 6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5" name="Rettangolo 6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446" name="Gruppo 445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447" name="Gruppo 44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28" name="Rettangolo 6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" name="Rettangolo 6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" name="Rettangolo 6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" name="Rettangolo 6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" name="Rettangolo 6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" name="Rettangolo 6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" name="Rettangolo 6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" name="Rettangolo 6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" name="Rettangolo 6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" name="Rettangolo 6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" name="Rettangolo 6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48" name="Gruppo 447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17" name="Rettangolo 6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" name="Rettangolo 6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" name="Rettangolo 6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" name="Rettangolo 6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" name="Rettangolo 6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" name="Rettangolo 6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" name="Rettangolo 6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" name="Rettangolo 6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5" name="Rettangolo 6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6" name="Rettangolo 6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" name="Rettangolo 6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49" name="Gruppo 44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06" name="Rettangolo 6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" name="Rettangolo 6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" name="Rettangolo 6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" name="Rettangolo 6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" name="Rettangolo 6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" name="Rettangolo 6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" name="Rettangolo 6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" name="Rettangolo 6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" name="Rettangolo 6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" name="Rettangolo 6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" name="Rettangolo 6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0" name="Gruppo 449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95" name="Rettangolo 5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" name="Rettangolo 5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" name="Rettangolo 5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" name="Rettangolo 5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" name="Rettangolo 5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" name="Rettangolo 5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" name="Rettangolo 6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" name="Rettangolo 6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" name="Rettangolo 6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" name="Rettangolo 6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" name="Rettangolo 6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" name="Gruppo 45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84" name="Rettangolo 5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" name="Rettangolo 5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6" name="Rettangolo 5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7" name="Rettangolo 5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" name="Rettangolo 5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" name="Rettangolo 5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" name="Rettangolo 5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" name="Rettangolo 5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" name="Rettangolo 5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" name="Rettangolo 5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" name="Rettangolo 5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2" name="Gruppo 451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73" name="Rettangolo 5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" name="Rettangolo 5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" name="Rettangolo 5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" name="Rettangolo 5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" name="Rettangolo 5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" name="Rettangolo 5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" name="Rettangolo 5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" name="Rettangolo 5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" name="Rettangolo 5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" name="Rettangolo 5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" name="Rettangolo 5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3" name="Gruppo 45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62" name="Rettangolo 56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" name="Rettangolo 56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" name="Rettangolo 56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" name="Rettangolo 56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" name="Rettangolo 56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7" name="Rettangolo 56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8" name="Rettangolo 56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" name="Rettangolo 56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" name="Rettangolo 56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" name="Rettangolo 57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" name="Rettangolo 57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4" name="Gruppo 453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51" name="Rettangolo 5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" name="Rettangolo 5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" name="Rettangolo 5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" name="Rettangolo 5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" name="Rettangolo 5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" name="Rettangolo 5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" name="Rettangolo 5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" name="Rettangolo 5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" name="Rettangolo 5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" name="Rettangolo 5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" name="Rettangolo 5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5" name="Gruppo 45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40" name="Rettangolo 53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" name="Rettangolo 54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" name="Rettangolo 54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" name="Rettangolo 54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" name="Rettangolo 54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" name="Rettangolo 54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" name="Rettangolo 54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7" name="Rettangolo 54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8" name="Rettangolo 54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9" name="Rettangolo 54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" name="Rettangolo 54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6" name="Gruppo 455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29" name="Rettangolo 5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" name="Rettangolo 5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" name="Rettangolo 5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" name="Rettangolo 5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" name="Rettangolo 5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" name="Rettangolo 5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" name="Rettangolo 5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" name="Rettangolo 5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" name="Rettangolo 5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" name="Rettangolo 5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" name="Rettangolo 5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7" name="Gruppo 45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18" name="Rettangolo 51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" name="Rettangolo 51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" name="Rettangolo 51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" name="Rettangolo 52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" name="Rettangolo 52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" name="Rettangolo 52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" name="Rettangolo 52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" name="Rettangolo 52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" name="Rettangolo 52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" name="Rettangolo 52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8" name="Rettangolo 52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8" name="Gruppo 457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07" name="Rettangolo 5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" name="Rettangolo 5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9" name="Rettangolo 5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0" name="Rettangolo 5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" name="Rettangolo 5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" name="Rettangolo 5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" name="Rettangolo 5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" name="Rettangolo 5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" name="Rettangolo 5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" name="Rettangolo 5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" name="Rettangolo 5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9" name="Gruppo 45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96" name="Rettangolo 49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" name="Rettangolo 49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" name="Rettangolo 49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" name="Rettangolo 49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" name="Rettangolo 49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" name="Rettangolo 50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" name="Rettangolo 50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" name="Rettangolo 50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" name="Rettangolo 50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" name="Rettangolo 50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" name="Rettangolo 50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60" name="Gruppo 459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85" name="Rettangolo 4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" name="Rettangolo 4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" name="Rettangolo 4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" name="Rettangolo 4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" name="Rettangolo 4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0" name="Rettangolo 4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" name="Rettangolo 4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" name="Rettangolo 4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" name="Rettangolo 4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" name="Rettangolo 4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" name="Rettangolo 4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61" name="Gruppo 46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74" name="Rettangolo 47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" name="Rettangolo 47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" name="Rettangolo 47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" name="Rettangolo 47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" name="Rettangolo 47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" name="Rettangolo 47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" name="Rettangolo 47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" name="Rettangolo 48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" name="Rettangolo 48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" name="Rettangolo 48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" name="Rettangolo 48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62" name="Gruppo 461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63" name="Rettangolo 4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" name="Rettangolo 4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" name="Rettangolo 4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" name="Rettangolo 4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" name="Rettangolo 4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" name="Rettangolo 4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" name="Rettangolo 4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0" name="Rettangolo 4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1" name="Rettangolo 4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" name="Rettangolo 4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" name="Rettangolo 4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831" name="Gruppo 830"/>
          <p:cNvGrpSpPr/>
          <p:nvPr/>
        </p:nvGrpSpPr>
        <p:grpSpPr>
          <a:xfrm>
            <a:off x="580500" y="2317708"/>
            <a:ext cx="4199153" cy="276907"/>
            <a:chOff x="838200" y="2322669"/>
            <a:chExt cx="4199153" cy="276907"/>
          </a:xfrm>
        </p:grpSpPr>
        <p:grpSp>
          <p:nvGrpSpPr>
            <p:cNvPr id="832" name="Gruppo 831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1026" name="Gruppo 102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207" name="Rettangolo 12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8" name="Rettangolo 12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9" name="Rettangolo 12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0" name="Rettangolo 12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1" name="Rettangolo 12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2" name="Rettangolo 12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3" name="Rettangolo 12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4" name="Rettangolo 12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5" name="Rettangolo 12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6" name="Rettangolo 12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17" name="Rettangolo 12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27" name="Gruppo 1026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196" name="Rettangolo 119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7" name="Rettangolo 119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8" name="Rettangolo 119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9" name="Rettangolo 119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0" name="Rettangolo 119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1" name="Rettangolo 120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2" name="Rettangolo 120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3" name="Rettangolo 120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4" name="Rettangolo 120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5" name="Rettangolo 120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06" name="Rettangolo 120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28" name="Gruppo 102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185" name="Rettangolo 11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6" name="Rettangolo 11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7" name="Rettangolo 11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8" name="Rettangolo 11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9" name="Rettangolo 11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0" name="Rettangolo 11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1" name="Rettangolo 11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2" name="Rettangolo 11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3" name="Rettangolo 11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4" name="Rettangolo 11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5" name="Rettangolo 11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29" name="Gruppo 1028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174" name="Rettangolo 117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5" name="Rettangolo 117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6" name="Rettangolo 117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7" name="Rettangolo 117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8" name="Rettangolo 117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9" name="Rettangolo 117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0" name="Rettangolo 117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1" name="Rettangolo 118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2" name="Rettangolo 118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3" name="Rettangolo 118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84" name="Rettangolo 118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0" name="Gruppo 102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163" name="Rettangolo 11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4" name="Rettangolo 11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5" name="Rettangolo 11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6" name="Rettangolo 11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7" name="Rettangolo 11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8" name="Rettangolo 11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9" name="Rettangolo 11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0" name="Rettangolo 11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1" name="Rettangolo 11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2" name="Rettangolo 11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3" name="Rettangolo 11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1" name="Gruppo 1030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152" name="Rettangolo 115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3" name="Rettangolo 115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4" name="Rettangolo 115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5" name="Rettangolo 115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6" name="Rettangolo 115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7" name="Rettangolo 115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8" name="Rettangolo 115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9" name="Rettangolo 115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0" name="Rettangolo 115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1" name="Rettangolo 116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62" name="Rettangolo 116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2" name="Gruppo 103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141" name="Rettangolo 114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2" name="Rettangolo 114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3" name="Rettangolo 114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4" name="Rettangolo 114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5" name="Rettangolo 114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6" name="Rettangolo 114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7" name="Rettangolo 114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8" name="Rettangolo 114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9" name="Rettangolo 114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0" name="Rettangolo 114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1" name="Rettangolo 115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3" name="Gruppo 1032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130" name="Rettangolo 11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1" name="Rettangolo 11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2" name="Rettangolo 11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3" name="Rettangolo 11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4" name="Rettangolo 11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5" name="Rettangolo 11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6" name="Rettangolo 11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7" name="Rettangolo 11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8" name="Rettangolo 11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39" name="Rettangolo 11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0" name="Rettangolo 11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4" name="Gruppo 103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119" name="Rettangolo 111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0" name="Rettangolo 111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1" name="Rettangolo 112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2" name="Rettangolo 112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3" name="Rettangolo 112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4" name="Rettangolo 112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5" name="Rettangolo 112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6" name="Rettangolo 112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7" name="Rettangolo 112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8" name="Rettangolo 112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9" name="Rettangolo 112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5" name="Gruppo 1034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108" name="Rettangolo 110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9" name="Rettangolo 110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0" name="Rettangolo 110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1" name="Rettangolo 111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2" name="Rettangolo 111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3" name="Rettangolo 111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4" name="Rettangolo 111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5" name="Rettangolo 111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6" name="Rettangolo 111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7" name="Rettangolo 111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8" name="Rettangolo 111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6" name="Gruppo 103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097" name="Rettangolo 109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8" name="Rettangolo 109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9" name="Rettangolo 109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0" name="Rettangolo 109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1" name="Rettangolo 110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2" name="Rettangolo 110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3" name="Rettangolo 110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4" name="Rettangolo 110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5" name="Rettangolo 110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6" name="Rettangolo 110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07" name="Rettangolo 110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7" name="Gruppo 1036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086" name="Rettangolo 10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7" name="Rettangolo 10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8" name="Rettangolo 10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9" name="Rettangolo 10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0" name="Rettangolo 10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1" name="Rettangolo 10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2" name="Rettangolo 10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3" name="Rettangolo 10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4" name="Rettangolo 10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5" name="Rettangolo 10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6" name="Rettangolo 10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8" name="Gruppo 103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075" name="Rettangolo 107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6" name="Rettangolo 107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7" name="Rettangolo 107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8" name="Rettangolo 107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9" name="Rettangolo 107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0" name="Rettangolo 107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1" name="Rettangolo 108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2" name="Rettangolo 108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3" name="Rettangolo 108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4" name="Rettangolo 108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85" name="Rettangolo 108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39" name="Gruppo 1038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064" name="Rettangolo 10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5" name="Rettangolo 10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6" name="Rettangolo 10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7" name="Rettangolo 10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8" name="Rettangolo 10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9" name="Rettangolo 10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0" name="Rettangolo 10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1" name="Rettangolo 10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2" name="Rettangolo 10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3" name="Rettangolo 10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4" name="Rettangolo 10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40" name="Gruppo 103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053" name="Rettangolo 105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4" name="Rettangolo 105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5" name="Rettangolo 105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6" name="Rettangolo 105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7" name="Rettangolo 105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8" name="Rettangolo 105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9" name="Rettangolo 105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0" name="Rettangolo 105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1" name="Rettangolo 106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2" name="Rettangolo 106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3" name="Rettangolo 106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41" name="Gruppo 1040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042" name="Rettangolo 10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3" name="Rettangolo 10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4" name="Rettangolo 10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5" name="Rettangolo 10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6" name="Rettangolo 10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7" name="Rettangolo 10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8" name="Rettangolo 10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9" name="Rettangolo 10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0" name="Rettangolo 10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1" name="Rettangolo 10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2" name="Rettangolo 10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833" name="Gruppo 832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834" name="Gruppo 83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015" name="Rettangolo 101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6" name="Rettangolo 101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7" name="Rettangolo 101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8" name="Rettangolo 101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9" name="Rettangolo 101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0" name="Rettangolo 101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1" name="Rettangolo 102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2" name="Rettangolo 102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3" name="Rettangolo 102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4" name="Rettangolo 102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5" name="Rettangolo 102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35" name="Gruppo 834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004" name="Rettangolo 100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5" name="Rettangolo 100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6" name="Rettangolo 100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7" name="Rettangolo 100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8" name="Rettangolo 100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9" name="Rettangolo 100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0" name="Rettangolo 100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1" name="Rettangolo 101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2" name="Rettangolo 101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3" name="Rettangolo 101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4" name="Rettangolo 101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36" name="Gruppo 83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993" name="Rettangolo 99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4" name="Rettangolo 99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5" name="Rettangolo 99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6" name="Rettangolo 99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7" name="Rettangolo 99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8" name="Rettangolo 99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9" name="Rettangolo 99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0" name="Rettangolo 99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1" name="Rettangolo 100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2" name="Rettangolo 100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3" name="Rettangolo 100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37" name="Gruppo 836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982" name="Rettangolo 9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3" name="Rettangolo 9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4" name="Rettangolo 9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5" name="Rettangolo 9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6" name="Rettangolo 9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7" name="Rettangolo 9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8" name="Rettangolo 9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9" name="Rettangolo 9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0" name="Rettangolo 9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1" name="Rettangolo 9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2" name="Rettangolo 9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38" name="Gruppo 83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971" name="Rettangolo 97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2" name="Rettangolo 97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3" name="Rettangolo 97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4" name="Rettangolo 97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5" name="Rettangolo 97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6" name="Rettangolo 97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7" name="Rettangolo 97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8" name="Rettangolo 97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9" name="Rettangolo 97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0" name="Rettangolo 97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1" name="Rettangolo 98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39" name="Gruppo 838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960" name="Rettangolo 95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1" name="Rettangolo 96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2" name="Rettangolo 96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3" name="Rettangolo 96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4" name="Rettangolo 96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5" name="Rettangolo 96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6" name="Rettangolo 96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7" name="Rettangolo 96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8" name="Rettangolo 96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9" name="Rettangolo 96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0" name="Rettangolo 96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0" name="Gruppo 83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949" name="Rettangolo 94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0" name="Rettangolo 94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1" name="Rettangolo 95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2" name="Rettangolo 95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3" name="Rettangolo 95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4" name="Rettangolo 95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5" name="Rettangolo 95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6" name="Rettangolo 95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7" name="Rettangolo 95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8" name="Rettangolo 95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9" name="Rettangolo 95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1" name="Gruppo 840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938" name="Rettangolo 9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9" name="Rettangolo 9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0" name="Rettangolo 9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1" name="Rettangolo 9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2" name="Rettangolo 9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3" name="Rettangolo 9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4" name="Rettangolo 9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5" name="Rettangolo 9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6" name="Rettangolo 9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7" name="Rettangolo 9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8" name="Rettangolo 9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2" name="Gruppo 84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927" name="Rettangolo 92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8" name="Rettangolo 92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9" name="Rettangolo 92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0" name="Rettangolo 92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1" name="Rettangolo 93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2" name="Rettangolo 93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3" name="Rettangolo 93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4" name="Rettangolo 93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5" name="Rettangolo 93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6" name="Rettangolo 93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37" name="Rettangolo 93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3" name="Gruppo 842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916" name="Rettangolo 91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7" name="Rettangolo 91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8" name="Rettangolo 91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9" name="Rettangolo 91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0" name="Rettangolo 91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1" name="Rettangolo 92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2" name="Rettangolo 92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3" name="Rettangolo 92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4" name="Rettangolo 92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5" name="Rettangolo 92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6" name="Rettangolo 92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4" name="Gruppo 84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905" name="Rettangolo 90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6" name="Rettangolo 90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7" name="Rettangolo 90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8" name="Rettangolo 90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9" name="Rettangolo 90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0" name="Rettangolo 90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1" name="Rettangolo 91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2" name="Rettangolo 91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3" name="Rettangolo 91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4" name="Rettangolo 91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5" name="Rettangolo 91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5" name="Gruppo 844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894" name="Rettangolo 8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5" name="Rettangolo 8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6" name="Rettangolo 8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7" name="Rettangolo 8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8" name="Rettangolo 8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9" name="Rettangolo 8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0" name="Rettangolo 8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1" name="Rettangolo 9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2" name="Rettangolo 9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3" name="Rettangolo 9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04" name="Rettangolo 9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6" name="Gruppo 84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883" name="Rettangolo 88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4" name="Rettangolo 88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5" name="Rettangolo 88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6" name="Rettangolo 88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7" name="Rettangolo 88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8" name="Rettangolo 88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9" name="Rettangolo 88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0" name="Rettangolo 88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1" name="Rettangolo 89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2" name="Rettangolo 89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3" name="Rettangolo 89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7" name="Gruppo 846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872" name="Rettangolo 8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3" name="Rettangolo 8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4" name="Rettangolo 8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5" name="Rettangolo 8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6" name="Rettangolo 8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7" name="Rettangolo 8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8" name="Rettangolo 8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9" name="Rettangolo 8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0" name="Rettangolo 8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1" name="Rettangolo 8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2" name="Rettangolo 8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8" name="Gruppo 84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861" name="Rettangolo 86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2" name="Rettangolo 86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3" name="Rettangolo 86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4" name="Rettangolo 86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5" name="Rettangolo 86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6" name="Rettangolo 86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7" name="Rettangolo 86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8" name="Rettangolo 86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9" name="Rettangolo 86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0" name="Rettangolo 86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1" name="Rettangolo 87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49" name="Gruppo 848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850" name="Rettangolo 8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1" name="Rettangolo 8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2" name="Rettangolo 8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3" name="Rettangolo 8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4" name="Rettangolo 8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5" name="Rettangolo 8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6" name="Rettangolo 8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7" name="Rettangolo 8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8" name="Rettangolo 8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9" name="Rettangolo 8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60" name="Rettangolo 8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1218" name="Gruppo 1217"/>
          <p:cNvGrpSpPr/>
          <p:nvPr/>
        </p:nvGrpSpPr>
        <p:grpSpPr>
          <a:xfrm>
            <a:off x="573400" y="3221545"/>
            <a:ext cx="4199153" cy="276907"/>
            <a:chOff x="838200" y="2322669"/>
            <a:chExt cx="4199153" cy="276907"/>
          </a:xfrm>
        </p:grpSpPr>
        <p:grpSp>
          <p:nvGrpSpPr>
            <p:cNvPr id="1219" name="Gruppo 1218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1413" name="Gruppo 141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594" name="Rettangolo 15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5" name="Rettangolo 15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6" name="Rettangolo 15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7" name="Rettangolo 15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8" name="Rettangolo 15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9" name="Rettangolo 15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00" name="Rettangolo 15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01" name="Rettangolo 16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02" name="Rettangolo 16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03" name="Rettangolo 16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04" name="Rettangolo 16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4" name="Gruppo 1413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583" name="Rettangolo 158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4" name="Rettangolo 158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5" name="Rettangolo 158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6" name="Rettangolo 158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7" name="Rettangolo 158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8" name="Rettangolo 158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9" name="Rettangolo 158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0" name="Rettangolo 158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1" name="Rettangolo 159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2" name="Rettangolo 159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3" name="Rettangolo 159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5" name="Gruppo 141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572" name="Rettangolo 15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3" name="Rettangolo 15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4" name="Rettangolo 15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5" name="Rettangolo 15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6" name="Rettangolo 15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7" name="Rettangolo 15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8" name="Rettangolo 15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9" name="Rettangolo 15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0" name="Rettangolo 15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1" name="Rettangolo 15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82" name="Rettangolo 15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6" name="Gruppo 1415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561" name="Rettangolo 156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2" name="Rettangolo 156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3" name="Rettangolo 156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4" name="Rettangolo 156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5" name="Rettangolo 156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6" name="Rettangolo 156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7" name="Rettangolo 156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8" name="Rettangolo 156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9" name="Rettangolo 156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0" name="Rettangolo 156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71" name="Rettangolo 157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7" name="Gruppo 141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550" name="Rettangolo 15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1" name="Rettangolo 15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2" name="Rettangolo 15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3" name="Rettangolo 15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4" name="Rettangolo 15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5" name="Rettangolo 15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6" name="Rettangolo 15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7" name="Rettangolo 15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8" name="Rettangolo 15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59" name="Rettangolo 15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60" name="Rettangolo 15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8" name="Gruppo 1417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539" name="Rettangolo 153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0" name="Rettangolo 153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1" name="Rettangolo 154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2" name="Rettangolo 154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3" name="Rettangolo 154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4" name="Rettangolo 154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5" name="Rettangolo 154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6" name="Rettangolo 154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7" name="Rettangolo 154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8" name="Rettangolo 154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9" name="Rettangolo 154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19" name="Gruppo 141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528" name="Rettangolo 15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9" name="Rettangolo 15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0" name="Rettangolo 15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1" name="Rettangolo 15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2" name="Rettangolo 15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3" name="Rettangolo 15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4" name="Rettangolo 15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5" name="Rettangolo 15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6" name="Rettangolo 15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7" name="Rettangolo 15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38" name="Rettangolo 15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0" name="Gruppo 1419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517" name="Rettangolo 15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8" name="Rettangolo 15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9" name="Rettangolo 15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0" name="Rettangolo 15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1" name="Rettangolo 15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2" name="Rettangolo 15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3" name="Rettangolo 15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4" name="Rettangolo 15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5" name="Rettangolo 15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6" name="Rettangolo 15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7" name="Rettangolo 15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1" name="Gruppo 142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506" name="Rettangolo 15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7" name="Rettangolo 15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8" name="Rettangolo 15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9" name="Rettangolo 15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0" name="Rettangolo 15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1" name="Rettangolo 15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2" name="Rettangolo 15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3" name="Rettangolo 15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4" name="Rettangolo 15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5" name="Rettangolo 15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16" name="Rettangolo 15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2" name="Gruppo 1421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495" name="Rettangolo 14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6" name="Rettangolo 14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7" name="Rettangolo 14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8" name="Rettangolo 14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9" name="Rettangolo 14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0" name="Rettangolo 14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1" name="Rettangolo 15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2" name="Rettangolo 15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3" name="Rettangolo 15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4" name="Rettangolo 15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05" name="Rettangolo 15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3" name="Gruppo 142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484" name="Rettangolo 14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5" name="Rettangolo 14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6" name="Rettangolo 14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7" name="Rettangolo 14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8" name="Rettangolo 14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9" name="Rettangolo 14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0" name="Rettangolo 14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1" name="Rettangolo 14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2" name="Rettangolo 14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3" name="Rettangolo 14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94" name="Rettangolo 14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4" name="Gruppo 1423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473" name="Rettangolo 14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4" name="Rettangolo 14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5" name="Rettangolo 14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6" name="Rettangolo 14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7" name="Rettangolo 14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8" name="Rettangolo 14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9" name="Rettangolo 14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0" name="Rettangolo 14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1" name="Rettangolo 14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2" name="Rettangolo 14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83" name="Rettangolo 14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5" name="Gruppo 142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462" name="Rettangolo 146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3" name="Rettangolo 146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4" name="Rettangolo 146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5" name="Rettangolo 146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6" name="Rettangolo 146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7" name="Rettangolo 146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8" name="Rettangolo 146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9" name="Rettangolo 146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0" name="Rettangolo 146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1" name="Rettangolo 147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72" name="Rettangolo 147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6" name="Gruppo 1425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451" name="Rettangolo 14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2" name="Rettangolo 14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3" name="Rettangolo 14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4" name="Rettangolo 14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5" name="Rettangolo 14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6" name="Rettangolo 14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7" name="Rettangolo 14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8" name="Rettangolo 14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9" name="Rettangolo 14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0" name="Rettangolo 14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61" name="Rettangolo 14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7" name="Gruppo 142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440" name="Rettangolo 143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1" name="Rettangolo 144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2" name="Rettangolo 144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3" name="Rettangolo 144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4" name="Rettangolo 144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5" name="Rettangolo 144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6" name="Rettangolo 144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7" name="Rettangolo 144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8" name="Rettangolo 144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49" name="Rettangolo 144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50" name="Rettangolo 144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28" name="Gruppo 1427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429" name="Rettangolo 14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0" name="Rettangolo 14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1" name="Rettangolo 14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2" name="Rettangolo 14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3" name="Rettangolo 14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4" name="Rettangolo 14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5" name="Rettangolo 14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6" name="Rettangolo 14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7" name="Rettangolo 14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8" name="Rettangolo 14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39" name="Rettangolo 14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220" name="Gruppo 1219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1221" name="Gruppo 122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402" name="Rettangolo 14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3" name="Rettangolo 14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4" name="Rettangolo 14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5" name="Rettangolo 14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6" name="Rettangolo 14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7" name="Rettangolo 14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8" name="Rettangolo 14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9" name="Rettangolo 14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10" name="Rettangolo 14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11" name="Rettangolo 14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12" name="Rettangolo 14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2" name="Gruppo 1221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391" name="Rettangolo 139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2" name="Rettangolo 139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3" name="Rettangolo 139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4" name="Rettangolo 139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5" name="Rettangolo 139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6" name="Rettangolo 139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7" name="Rettangolo 139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8" name="Rettangolo 139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9" name="Rettangolo 139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0" name="Rettangolo 139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1" name="Rettangolo 140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3" name="Gruppo 122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380" name="Rettangolo 137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1" name="Rettangolo 138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2" name="Rettangolo 138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3" name="Rettangolo 138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4" name="Rettangolo 138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5" name="Rettangolo 138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6" name="Rettangolo 138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7" name="Rettangolo 138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8" name="Rettangolo 138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9" name="Rettangolo 138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0" name="Rettangolo 138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4" name="Gruppo 1223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369" name="Rettangolo 136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0" name="Rettangolo 136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1" name="Rettangolo 137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2" name="Rettangolo 137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3" name="Rettangolo 137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4" name="Rettangolo 137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5" name="Rettangolo 137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6" name="Rettangolo 137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7" name="Rettangolo 137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8" name="Rettangolo 137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9" name="Rettangolo 137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5" name="Gruppo 122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358" name="Rettangolo 13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9" name="Rettangolo 13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0" name="Rettangolo 13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1" name="Rettangolo 13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2" name="Rettangolo 13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3" name="Rettangolo 13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4" name="Rettangolo 13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5" name="Rettangolo 13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6" name="Rettangolo 13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7" name="Rettangolo 13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8" name="Rettangolo 13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6" name="Gruppo 1225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347" name="Rettangolo 134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8" name="Rettangolo 134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9" name="Rettangolo 134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0" name="Rettangolo 134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1" name="Rettangolo 135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2" name="Rettangolo 135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3" name="Rettangolo 135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4" name="Rettangolo 135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5" name="Rettangolo 135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6" name="Rettangolo 135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7" name="Rettangolo 135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7" name="Gruppo 122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336" name="Rettangolo 133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7" name="Rettangolo 133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8" name="Rettangolo 133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9" name="Rettangolo 133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0" name="Rettangolo 133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1" name="Rettangolo 134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2" name="Rettangolo 134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3" name="Rettangolo 134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4" name="Rettangolo 134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5" name="Rettangolo 134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6" name="Rettangolo 134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8" name="Gruppo 1227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325" name="Rettangolo 132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6" name="Rettangolo 132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7" name="Rettangolo 132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8" name="Rettangolo 132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9" name="Rettangolo 132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0" name="Rettangolo 132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1" name="Rettangolo 133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2" name="Rettangolo 133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3" name="Rettangolo 133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4" name="Rettangolo 133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5" name="Rettangolo 133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29" name="Gruppo 122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314" name="Rettangolo 131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5" name="Rettangolo 131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6" name="Rettangolo 131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7" name="Rettangolo 131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8" name="Rettangolo 131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9" name="Rettangolo 131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0" name="Rettangolo 131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1" name="Rettangolo 132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2" name="Rettangolo 132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3" name="Rettangolo 132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4" name="Rettangolo 132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0" name="Gruppo 1229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303" name="Rettangolo 130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4" name="Rettangolo 130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5" name="Rettangolo 130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6" name="Rettangolo 130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7" name="Rettangolo 130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8" name="Rettangolo 130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9" name="Rettangolo 130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0" name="Rettangolo 130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1" name="Rettangolo 131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2" name="Rettangolo 131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3" name="Rettangolo 131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1" name="Gruppo 123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292" name="Rettangolo 129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3" name="Rettangolo 129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4" name="Rettangolo 129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5" name="Rettangolo 129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6" name="Rettangolo 129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7" name="Rettangolo 129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8" name="Rettangolo 129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9" name="Rettangolo 129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0" name="Rettangolo 129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1" name="Rettangolo 130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2" name="Rettangolo 130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2" name="Gruppo 1231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281" name="Rettangolo 128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2" name="Rettangolo 128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3" name="Rettangolo 128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4" name="Rettangolo 128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5" name="Rettangolo 128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6" name="Rettangolo 128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7" name="Rettangolo 128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8" name="Rettangolo 128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9" name="Rettangolo 128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0" name="Rettangolo 128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1" name="Rettangolo 129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3" name="Gruppo 123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270" name="Rettangolo 126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1" name="Rettangolo 127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2" name="Rettangolo 127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3" name="Rettangolo 127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4" name="Rettangolo 127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5" name="Rettangolo 127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6" name="Rettangolo 127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7" name="Rettangolo 127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8" name="Rettangolo 127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9" name="Rettangolo 127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0" name="Rettangolo 127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4" name="Gruppo 1233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259" name="Rettangolo 125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0" name="Rettangolo 125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1" name="Rettangolo 126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2" name="Rettangolo 126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3" name="Rettangolo 126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4" name="Rettangolo 126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5" name="Rettangolo 126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6" name="Rettangolo 126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7" name="Rettangolo 126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8" name="Rettangolo 126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9" name="Rettangolo 126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5" name="Gruppo 123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248" name="Rettangolo 124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9" name="Rettangolo 124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0" name="Rettangolo 124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1" name="Rettangolo 125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2" name="Rettangolo 125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3" name="Rettangolo 125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4" name="Rettangolo 125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5" name="Rettangolo 125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6" name="Rettangolo 125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7" name="Rettangolo 125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8" name="Rettangolo 125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6" name="Gruppo 1235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237" name="Rettangolo 123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38" name="Rettangolo 123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39" name="Rettangolo 123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0" name="Rettangolo 123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1" name="Rettangolo 124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2" name="Rettangolo 124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3" name="Rettangolo 124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4" name="Rettangolo 124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5" name="Rettangolo 124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6" name="Rettangolo 124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7" name="Rettangolo 124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1605" name="Gruppo 1604"/>
          <p:cNvGrpSpPr/>
          <p:nvPr/>
        </p:nvGrpSpPr>
        <p:grpSpPr>
          <a:xfrm>
            <a:off x="589005" y="2923497"/>
            <a:ext cx="4199153" cy="276907"/>
            <a:chOff x="838200" y="2322669"/>
            <a:chExt cx="4199153" cy="276907"/>
          </a:xfrm>
        </p:grpSpPr>
        <p:grpSp>
          <p:nvGrpSpPr>
            <p:cNvPr id="1606" name="Gruppo 1605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1800" name="Gruppo 179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981" name="Rettangolo 198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2" name="Rettangolo 198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3" name="Rettangolo 198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4" name="Rettangolo 198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5" name="Rettangolo 198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6" name="Rettangolo 198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7" name="Rettangolo 198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8" name="Rettangolo 198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9" name="Rettangolo 198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90" name="Rettangolo 198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91" name="Rettangolo 199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1" name="Gruppo 1800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970" name="Rettangolo 196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1" name="Rettangolo 197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2" name="Rettangolo 197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3" name="Rettangolo 197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4" name="Rettangolo 197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5" name="Rettangolo 197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6" name="Rettangolo 197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7" name="Rettangolo 197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8" name="Rettangolo 197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9" name="Rettangolo 197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0" name="Rettangolo 197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2" name="Gruppo 1801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959" name="Rettangolo 195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0" name="Rettangolo 195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1" name="Rettangolo 196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2" name="Rettangolo 196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3" name="Rettangolo 196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4" name="Rettangolo 196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5" name="Rettangolo 196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6" name="Rettangolo 196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7" name="Rettangolo 196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8" name="Rettangolo 196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9" name="Rettangolo 196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3" name="Gruppo 1802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948" name="Rettangolo 194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9" name="Rettangolo 194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0" name="Rettangolo 194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1" name="Rettangolo 195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2" name="Rettangolo 195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3" name="Rettangolo 195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4" name="Rettangolo 195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5" name="Rettangolo 195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6" name="Rettangolo 195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7" name="Rettangolo 195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8" name="Rettangolo 195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4" name="Gruppo 180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937" name="Rettangolo 193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8" name="Rettangolo 193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9" name="Rettangolo 193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0" name="Rettangolo 193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1" name="Rettangolo 194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2" name="Rettangolo 194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3" name="Rettangolo 194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4" name="Rettangolo 194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5" name="Rettangolo 194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6" name="Rettangolo 194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7" name="Rettangolo 194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5" name="Gruppo 1804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926" name="Rettangolo 192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7" name="Rettangolo 192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8" name="Rettangolo 192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9" name="Rettangolo 192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0" name="Rettangolo 192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1" name="Rettangolo 193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2" name="Rettangolo 193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3" name="Rettangolo 193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4" name="Rettangolo 193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5" name="Rettangolo 193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6" name="Rettangolo 193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6" name="Gruppo 1805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915" name="Rettangolo 191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6" name="Rettangolo 191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7" name="Rettangolo 191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8" name="Rettangolo 191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9" name="Rettangolo 191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0" name="Rettangolo 191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1" name="Rettangolo 192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2" name="Rettangolo 192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3" name="Rettangolo 192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4" name="Rettangolo 192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25" name="Rettangolo 192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7" name="Gruppo 1806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904" name="Rettangolo 190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5" name="Rettangolo 190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6" name="Rettangolo 190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7" name="Rettangolo 190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8" name="Rettangolo 190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9" name="Rettangolo 190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0" name="Rettangolo 190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1" name="Rettangolo 191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2" name="Rettangolo 191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3" name="Rettangolo 191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4" name="Rettangolo 191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8" name="Gruppo 180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893" name="Rettangolo 189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4" name="Rettangolo 189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5" name="Rettangolo 189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6" name="Rettangolo 189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7" name="Rettangolo 189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8" name="Rettangolo 189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9" name="Rettangolo 189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0" name="Rettangolo 189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1" name="Rettangolo 190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2" name="Rettangolo 190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03" name="Rettangolo 190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09" name="Gruppo 1808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882" name="Rettangolo 18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3" name="Rettangolo 18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4" name="Rettangolo 18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5" name="Rettangolo 18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6" name="Rettangolo 18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7" name="Rettangolo 18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8" name="Rettangolo 18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9" name="Rettangolo 18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0" name="Rettangolo 18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1" name="Rettangolo 18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2" name="Rettangolo 18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10" name="Gruppo 1809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871" name="Rettangolo 187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2" name="Rettangolo 187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3" name="Rettangolo 187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4" name="Rettangolo 187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5" name="Rettangolo 187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6" name="Rettangolo 187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7" name="Rettangolo 187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8" name="Rettangolo 187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9" name="Rettangolo 187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0" name="Rettangolo 187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81" name="Rettangolo 188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11" name="Gruppo 1810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860" name="Rettangolo 185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1" name="Rettangolo 186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2" name="Rettangolo 186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3" name="Rettangolo 186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4" name="Rettangolo 186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5" name="Rettangolo 186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6" name="Rettangolo 186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7" name="Rettangolo 186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8" name="Rettangolo 186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69" name="Rettangolo 186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70" name="Rettangolo 186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12" name="Gruppo 181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849" name="Rettangolo 184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0" name="Rettangolo 184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1" name="Rettangolo 185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2" name="Rettangolo 185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3" name="Rettangolo 185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4" name="Rettangolo 185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5" name="Rettangolo 185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6" name="Rettangolo 185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7" name="Rettangolo 185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8" name="Rettangolo 185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9" name="Rettangolo 185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13" name="Gruppo 1812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838" name="Rettangolo 18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9" name="Rettangolo 18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0" name="Rettangolo 18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1" name="Rettangolo 18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2" name="Rettangolo 18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3" name="Rettangolo 18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4" name="Rettangolo 18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5" name="Rettangolo 18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6" name="Rettangolo 18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7" name="Rettangolo 18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8" name="Rettangolo 18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14" name="Gruppo 1813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827" name="Rettangolo 182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8" name="Rettangolo 182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9" name="Rettangolo 182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0" name="Rettangolo 182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1" name="Rettangolo 183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2" name="Rettangolo 183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3" name="Rettangolo 183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4" name="Rettangolo 183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5" name="Rettangolo 183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6" name="Rettangolo 183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7" name="Rettangolo 183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15" name="Gruppo 1814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816" name="Rettangolo 181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17" name="Rettangolo 181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18" name="Rettangolo 181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19" name="Rettangolo 181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0" name="Rettangolo 181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1" name="Rettangolo 182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2" name="Rettangolo 182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3" name="Rettangolo 182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4" name="Rettangolo 182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5" name="Rettangolo 182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6" name="Rettangolo 182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607" name="Gruppo 1606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1608" name="Gruppo 160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789" name="Rettangolo 17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0" name="Rettangolo 17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1" name="Rettangolo 17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2" name="Rettangolo 17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3" name="Rettangolo 17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4" name="Rettangolo 17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5" name="Rettangolo 17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6" name="Rettangolo 17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7" name="Rettangolo 17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8" name="Rettangolo 17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9" name="Rettangolo 17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09" name="Gruppo 1608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778" name="Rettangolo 17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9" name="Rettangolo 17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0" name="Rettangolo 17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1" name="Rettangolo 17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2" name="Rettangolo 17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3" name="Rettangolo 17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4" name="Rettangolo 17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5" name="Rettangolo 17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6" name="Rettangolo 17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7" name="Rettangolo 17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8" name="Rettangolo 17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0" name="Gruppo 160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767" name="Rettangolo 17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8" name="Rettangolo 17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9" name="Rettangolo 17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0" name="Rettangolo 17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1" name="Rettangolo 17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2" name="Rettangolo 17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3" name="Rettangolo 17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4" name="Rettangolo 17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5" name="Rettangolo 17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6" name="Rettangolo 17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7" name="Rettangolo 17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1" name="Gruppo 1610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756" name="Rettangolo 175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7" name="Rettangolo 175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8" name="Rettangolo 175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9" name="Rettangolo 175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0" name="Rettangolo 175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1" name="Rettangolo 176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2" name="Rettangolo 176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3" name="Rettangolo 176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4" name="Rettangolo 176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5" name="Rettangolo 176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6" name="Rettangolo 176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2" name="Gruppo 161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745" name="Rettangolo 174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6" name="Rettangolo 174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7" name="Rettangolo 174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8" name="Rettangolo 174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9" name="Rettangolo 174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0" name="Rettangolo 174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1" name="Rettangolo 175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2" name="Rettangolo 175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3" name="Rettangolo 175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4" name="Rettangolo 175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5" name="Rettangolo 175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3" name="Gruppo 1612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734" name="Rettangolo 173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5" name="Rettangolo 173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6" name="Rettangolo 173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7" name="Rettangolo 173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8" name="Rettangolo 173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9" name="Rettangolo 173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0" name="Rettangolo 173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1" name="Rettangolo 174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2" name="Rettangolo 174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3" name="Rettangolo 174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4" name="Rettangolo 174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4" name="Gruppo 161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723" name="Rettangolo 172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4" name="Rettangolo 172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5" name="Rettangolo 172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6" name="Rettangolo 172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7" name="Rettangolo 172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8" name="Rettangolo 172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9" name="Rettangolo 172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0" name="Rettangolo 172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1" name="Rettangolo 173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2" name="Rettangolo 173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3" name="Rettangolo 173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5" name="Gruppo 1614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712" name="Rettangolo 171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3" name="Rettangolo 171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4" name="Rettangolo 171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5" name="Rettangolo 171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6" name="Rettangolo 171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7" name="Rettangolo 171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8" name="Rettangolo 171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9" name="Rettangolo 171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0" name="Rettangolo 171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1" name="Rettangolo 172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22" name="Rettangolo 172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6" name="Gruppo 161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701" name="Rettangolo 170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2" name="Rettangolo 170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3" name="Rettangolo 170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4" name="Rettangolo 170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5" name="Rettangolo 170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6" name="Rettangolo 170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7" name="Rettangolo 170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8" name="Rettangolo 170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9" name="Rettangolo 170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0" name="Rettangolo 170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1" name="Rettangolo 171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7" name="Gruppo 1616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690" name="Rettangolo 16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1" name="Rettangolo 16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2" name="Rettangolo 16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3" name="Rettangolo 16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4" name="Rettangolo 16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5" name="Rettangolo 16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6" name="Rettangolo 16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7" name="Rettangolo 16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8" name="Rettangolo 16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9" name="Rettangolo 16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0" name="Rettangolo 16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8" name="Gruppo 161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679" name="Rettangolo 167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0" name="Rettangolo 167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1" name="Rettangolo 168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2" name="Rettangolo 168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3" name="Rettangolo 168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4" name="Rettangolo 168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5" name="Rettangolo 168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6" name="Rettangolo 168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7" name="Rettangolo 168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8" name="Rettangolo 168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9" name="Rettangolo 168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19" name="Gruppo 1618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668" name="Rettangolo 166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9" name="Rettangolo 166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0" name="Rettangolo 166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1" name="Rettangolo 167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2" name="Rettangolo 167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3" name="Rettangolo 167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4" name="Rettangolo 167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5" name="Rettangolo 167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6" name="Rettangolo 167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7" name="Rettangolo 167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8" name="Rettangolo 167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20" name="Gruppo 161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657" name="Rettangolo 165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8" name="Rettangolo 165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9" name="Rettangolo 165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0" name="Rettangolo 165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1" name="Rettangolo 166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2" name="Rettangolo 166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3" name="Rettangolo 166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4" name="Rettangolo 166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5" name="Rettangolo 166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6" name="Rettangolo 166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7" name="Rettangolo 166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21" name="Gruppo 1620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1646" name="Rettangolo 16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7" name="Rettangolo 16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8" name="Rettangolo 16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9" name="Rettangolo 16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0" name="Rettangolo 16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1" name="Rettangolo 16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2" name="Rettangolo 16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3" name="Rettangolo 16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4" name="Rettangolo 16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5" name="Rettangolo 16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6" name="Rettangolo 16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22" name="Gruppo 162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635" name="Rettangolo 163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6" name="Rettangolo 163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7" name="Rettangolo 163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8" name="Rettangolo 163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9" name="Rettangolo 163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0" name="Rettangolo 163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1" name="Rettangolo 164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2" name="Rettangolo 164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3" name="Rettangolo 164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4" name="Rettangolo 164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5" name="Rettangolo 164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23" name="Gruppo 1622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1624" name="Rettangolo 162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5" name="Rettangolo 162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6" name="Rettangolo 162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7" name="Rettangolo 162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8" name="Rettangolo 162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9" name="Rettangolo 162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0" name="Rettangolo 162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1" name="Rettangolo 163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2" name="Rettangolo 163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3" name="Rettangolo 163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34" name="Rettangolo 163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1992" name="Gruppo 1991"/>
          <p:cNvGrpSpPr/>
          <p:nvPr/>
        </p:nvGrpSpPr>
        <p:grpSpPr>
          <a:xfrm>
            <a:off x="565597" y="3514845"/>
            <a:ext cx="4199153" cy="276907"/>
            <a:chOff x="838200" y="2322669"/>
            <a:chExt cx="4199153" cy="276907"/>
          </a:xfrm>
        </p:grpSpPr>
        <p:grpSp>
          <p:nvGrpSpPr>
            <p:cNvPr id="1993" name="Gruppo 1992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2187" name="Gruppo 218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368" name="Rettangolo 236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9" name="Rettangolo 236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0" name="Rettangolo 236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1" name="Rettangolo 237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2" name="Rettangolo 237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3" name="Rettangolo 237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4" name="Rettangolo 237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5" name="Rettangolo 237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6" name="Rettangolo 237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7" name="Rettangolo 237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78" name="Rettangolo 237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88" name="Gruppo 2187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357" name="Rettangolo 235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8" name="Rettangolo 235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9" name="Rettangolo 235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0" name="Rettangolo 235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1" name="Rettangolo 236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2" name="Rettangolo 236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3" name="Rettangolo 236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4" name="Rettangolo 236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5" name="Rettangolo 236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6" name="Rettangolo 236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67" name="Rettangolo 236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89" name="Gruppo 218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346" name="Rettangolo 23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7" name="Rettangolo 23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8" name="Rettangolo 23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9" name="Rettangolo 23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0" name="Rettangolo 23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1" name="Rettangolo 23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2" name="Rettangolo 23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3" name="Rettangolo 23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4" name="Rettangolo 23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5" name="Rettangolo 23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56" name="Rettangolo 23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0" name="Gruppo 2189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335" name="Rettangolo 233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6" name="Rettangolo 233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7" name="Rettangolo 233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8" name="Rettangolo 233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9" name="Rettangolo 233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0" name="Rettangolo 233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1" name="Rettangolo 234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2" name="Rettangolo 234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3" name="Rettangolo 234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4" name="Rettangolo 234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45" name="Rettangolo 234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1" name="Gruppo 219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324" name="Rettangolo 232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5" name="Rettangolo 232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6" name="Rettangolo 232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7" name="Rettangolo 232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8" name="Rettangolo 232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9" name="Rettangolo 232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0" name="Rettangolo 232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1" name="Rettangolo 233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2" name="Rettangolo 233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3" name="Rettangolo 233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34" name="Rettangolo 233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2" name="Gruppo 2191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313" name="Rettangolo 231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4" name="Rettangolo 231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5" name="Rettangolo 231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6" name="Rettangolo 231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7" name="Rettangolo 231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8" name="Rettangolo 231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9" name="Rettangolo 231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0" name="Rettangolo 231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1" name="Rettangolo 232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2" name="Rettangolo 232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23" name="Rettangolo 232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3" name="Gruppo 219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302" name="Rettangolo 23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3" name="Rettangolo 23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4" name="Rettangolo 23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5" name="Rettangolo 23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6" name="Rettangolo 23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7" name="Rettangolo 23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8" name="Rettangolo 23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9" name="Rettangolo 23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0" name="Rettangolo 23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1" name="Rettangolo 23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12" name="Rettangolo 23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4" name="Gruppo 2193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291" name="Rettangolo 229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2" name="Rettangolo 229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3" name="Rettangolo 229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4" name="Rettangolo 229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5" name="Rettangolo 229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6" name="Rettangolo 229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7" name="Rettangolo 229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8" name="Rettangolo 229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9" name="Rettangolo 229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0" name="Rettangolo 229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01" name="Rettangolo 230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5" name="Gruppo 219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280" name="Rettangolo 227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1" name="Rettangolo 228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2" name="Rettangolo 228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3" name="Rettangolo 228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4" name="Rettangolo 228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5" name="Rettangolo 228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6" name="Rettangolo 228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7" name="Rettangolo 228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8" name="Rettangolo 228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89" name="Rettangolo 228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90" name="Rettangolo 228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6" name="Gruppo 2195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269" name="Rettangolo 226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0" name="Rettangolo 226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1" name="Rettangolo 227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2" name="Rettangolo 227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3" name="Rettangolo 227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4" name="Rettangolo 227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5" name="Rettangolo 227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6" name="Rettangolo 227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7" name="Rettangolo 227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8" name="Rettangolo 227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79" name="Rettangolo 227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7" name="Gruppo 219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258" name="Rettangolo 22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9" name="Rettangolo 22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0" name="Rettangolo 22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1" name="Rettangolo 22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2" name="Rettangolo 22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3" name="Rettangolo 22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4" name="Rettangolo 22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5" name="Rettangolo 22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6" name="Rettangolo 22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7" name="Rettangolo 22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68" name="Rettangolo 22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8" name="Gruppo 2197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247" name="Rettangolo 224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8" name="Rettangolo 224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9" name="Rettangolo 224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0" name="Rettangolo 224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1" name="Rettangolo 225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2" name="Rettangolo 225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3" name="Rettangolo 225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4" name="Rettangolo 225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5" name="Rettangolo 225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6" name="Rettangolo 225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57" name="Rettangolo 225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199" name="Gruppo 219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236" name="Rettangolo 223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7" name="Rettangolo 223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8" name="Rettangolo 223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9" name="Rettangolo 223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0" name="Rettangolo 223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1" name="Rettangolo 224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2" name="Rettangolo 224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3" name="Rettangolo 224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4" name="Rettangolo 224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5" name="Rettangolo 224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46" name="Rettangolo 224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200" name="Gruppo 2199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225" name="Rettangolo 222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6" name="Rettangolo 222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7" name="Rettangolo 222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8" name="Rettangolo 222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9" name="Rettangolo 222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0" name="Rettangolo 222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1" name="Rettangolo 223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2" name="Rettangolo 223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3" name="Rettangolo 223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4" name="Rettangolo 223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35" name="Rettangolo 223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201" name="Gruppo 220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214" name="Rettangolo 221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5" name="Rettangolo 221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6" name="Rettangolo 221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7" name="Rettangolo 221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8" name="Rettangolo 221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9" name="Rettangolo 221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0" name="Rettangolo 221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1" name="Rettangolo 222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2" name="Rettangolo 222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3" name="Rettangolo 222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24" name="Rettangolo 222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202" name="Gruppo 2201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203" name="Rettangolo 220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4" name="Rettangolo 220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5" name="Rettangolo 220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6" name="Rettangolo 220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7" name="Rettangolo 220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8" name="Rettangolo 220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09" name="Rettangolo 220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0" name="Rettangolo 220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1" name="Rettangolo 221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2" name="Rettangolo 221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13" name="Rettangolo 221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994" name="Gruppo 1993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1995" name="Gruppo 199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176" name="Rettangolo 21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7" name="Rettangolo 21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8" name="Rettangolo 21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9" name="Rettangolo 21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0" name="Rettangolo 21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1" name="Rettangolo 21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2" name="Rettangolo 21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3" name="Rettangolo 21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4" name="Rettangolo 21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5" name="Rettangolo 21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86" name="Rettangolo 21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996" name="Gruppo 1995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165" name="Rettangolo 21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6" name="Rettangolo 21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7" name="Rettangolo 21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8" name="Rettangolo 21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9" name="Rettangolo 21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0" name="Rettangolo 21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1" name="Rettangolo 21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2" name="Rettangolo 21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3" name="Rettangolo 21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4" name="Rettangolo 21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75" name="Rettangolo 21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997" name="Gruppo 199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154" name="Rettangolo 21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5" name="Rettangolo 21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6" name="Rettangolo 21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7" name="Rettangolo 21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8" name="Rettangolo 21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9" name="Rettangolo 21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0" name="Rettangolo 21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1" name="Rettangolo 21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2" name="Rettangolo 21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3" name="Rettangolo 21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64" name="Rettangolo 21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998" name="Gruppo 1997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143" name="Rettangolo 21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4" name="Rettangolo 21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5" name="Rettangolo 21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6" name="Rettangolo 21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7" name="Rettangolo 21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8" name="Rettangolo 21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9" name="Rettangolo 21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0" name="Rettangolo 21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1" name="Rettangolo 21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2" name="Rettangolo 21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53" name="Rettangolo 21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999" name="Gruppo 199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132" name="Rettangolo 21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3" name="Rettangolo 21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4" name="Rettangolo 21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5" name="Rettangolo 21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6" name="Rettangolo 21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7" name="Rettangolo 21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8" name="Rettangolo 21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9" name="Rettangolo 21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0" name="Rettangolo 21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1" name="Rettangolo 21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42" name="Rettangolo 21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0" name="Gruppo 1999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121" name="Rettangolo 21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2" name="Rettangolo 21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3" name="Rettangolo 21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4" name="Rettangolo 21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5" name="Rettangolo 21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6" name="Rettangolo 21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7" name="Rettangolo 21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8" name="Rettangolo 21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9" name="Rettangolo 21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0" name="Rettangolo 21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31" name="Rettangolo 21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1" name="Gruppo 200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110" name="Rettangolo 21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1" name="Rettangolo 21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2" name="Rettangolo 21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3" name="Rettangolo 21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4" name="Rettangolo 21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5" name="Rettangolo 21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6" name="Rettangolo 21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7" name="Rettangolo 21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8" name="Rettangolo 21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19" name="Rettangolo 21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20" name="Rettangolo 21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2" name="Gruppo 2001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099" name="Rettangolo 20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0" name="Rettangolo 20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1" name="Rettangolo 21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2" name="Rettangolo 21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3" name="Rettangolo 21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4" name="Rettangolo 21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5" name="Rettangolo 21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6" name="Rettangolo 21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7" name="Rettangolo 21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8" name="Rettangolo 21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09" name="Rettangolo 21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3" name="Gruppo 200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088" name="Rettangolo 20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9" name="Rettangolo 20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0" name="Rettangolo 20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1" name="Rettangolo 20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2" name="Rettangolo 20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3" name="Rettangolo 20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4" name="Rettangolo 20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5" name="Rettangolo 20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6" name="Rettangolo 20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7" name="Rettangolo 20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98" name="Rettangolo 20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4" name="Gruppo 2003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077" name="Rettangolo 20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8" name="Rettangolo 20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9" name="Rettangolo 20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0" name="Rettangolo 20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1" name="Rettangolo 20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2" name="Rettangolo 20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3" name="Rettangolo 20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4" name="Rettangolo 20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5" name="Rettangolo 20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6" name="Rettangolo 20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7" name="Rettangolo 20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5" name="Gruppo 200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066" name="Rettangolo 20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7" name="Rettangolo 20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8" name="Rettangolo 20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9" name="Rettangolo 20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0" name="Rettangolo 20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1" name="Rettangolo 20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2" name="Rettangolo 20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3" name="Rettangolo 20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4" name="Rettangolo 20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5" name="Rettangolo 20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6" name="Rettangolo 20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6" name="Gruppo 2005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055" name="Rettangolo 20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6" name="Rettangolo 20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7" name="Rettangolo 20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8" name="Rettangolo 20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9" name="Rettangolo 20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0" name="Rettangolo 20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1" name="Rettangolo 20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2" name="Rettangolo 20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3" name="Rettangolo 20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4" name="Rettangolo 20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5" name="Rettangolo 20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7" name="Gruppo 200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044" name="Rettangolo 204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5" name="Rettangolo 204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6" name="Rettangolo 204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7" name="Rettangolo 204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8" name="Rettangolo 204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9" name="Rettangolo 204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0" name="Rettangolo 204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1" name="Rettangolo 205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2" name="Rettangolo 205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3" name="Rettangolo 205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4" name="Rettangolo 205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8" name="Gruppo 2007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033" name="Rettangolo 20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4" name="Rettangolo 20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5" name="Rettangolo 20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6" name="Rettangolo 20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7" name="Rettangolo 20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8" name="Rettangolo 20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9" name="Rettangolo 20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0" name="Rettangolo 20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1" name="Rettangolo 20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2" name="Rettangolo 20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3" name="Rettangolo 20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09" name="Gruppo 200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022" name="Rettangolo 202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3" name="Rettangolo 202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4" name="Rettangolo 202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5" name="Rettangolo 202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6" name="Rettangolo 202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7" name="Rettangolo 202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8" name="Rettangolo 202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9" name="Rettangolo 202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0" name="Rettangolo 202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1" name="Rettangolo 203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2" name="Rettangolo 203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010" name="Gruppo 2009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011" name="Rettangolo 20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2" name="Rettangolo 20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3" name="Rettangolo 20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4" name="Rettangolo 20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5" name="Rettangolo 20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6" name="Rettangolo 20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7" name="Rettangolo 20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8" name="Rettangolo 20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19" name="Rettangolo 20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0" name="Rettangolo 20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1" name="Rettangolo 20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2379" name="Gruppo 2378"/>
          <p:cNvGrpSpPr/>
          <p:nvPr/>
        </p:nvGrpSpPr>
        <p:grpSpPr>
          <a:xfrm>
            <a:off x="571267" y="3823029"/>
            <a:ext cx="4199153" cy="276907"/>
            <a:chOff x="838200" y="2322669"/>
            <a:chExt cx="4199153" cy="276907"/>
          </a:xfrm>
        </p:grpSpPr>
        <p:grpSp>
          <p:nvGrpSpPr>
            <p:cNvPr id="2380" name="Gruppo 2379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2574" name="Gruppo 257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755" name="Rettangolo 27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6" name="Rettangolo 27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7" name="Rettangolo 27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8" name="Rettangolo 27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9" name="Rettangolo 27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0" name="Rettangolo 27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1" name="Rettangolo 27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2" name="Rettangolo 27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3" name="Rettangolo 27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4" name="Rettangolo 27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65" name="Rettangolo 27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75" name="Gruppo 2574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744" name="Rettangolo 274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5" name="Rettangolo 274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6" name="Rettangolo 274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7" name="Rettangolo 274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8" name="Rettangolo 274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9" name="Rettangolo 274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0" name="Rettangolo 274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1" name="Rettangolo 275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2" name="Rettangolo 275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3" name="Rettangolo 275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54" name="Rettangolo 275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76" name="Gruppo 257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733" name="Rettangolo 27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4" name="Rettangolo 27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5" name="Rettangolo 27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6" name="Rettangolo 27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7" name="Rettangolo 27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8" name="Rettangolo 27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9" name="Rettangolo 27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0" name="Rettangolo 27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1" name="Rettangolo 27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2" name="Rettangolo 27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43" name="Rettangolo 27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77" name="Gruppo 2576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722" name="Rettangolo 272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3" name="Rettangolo 272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4" name="Rettangolo 272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5" name="Rettangolo 272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6" name="Rettangolo 272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7" name="Rettangolo 272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8" name="Rettangolo 272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9" name="Rettangolo 272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0" name="Rettangolo 272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1" name="Rettangolo 273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32" name="Rettangolo 273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78" name="Gruppo 257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711" name="Rettangolo 27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2" name="Rettangolo 27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3" name="Rettangolo 27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4" name="Rettangolo 27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5" name="Rettangolo 27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6" name="Rettangolo 27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7" name="Rettangolo 27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8" name="Rettangolo 27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9" name="Rettangolo 27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0" name="Rettangolo 27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21" name="Rettangolo 27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79" name="Gruppo 2578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700" name="Rettangolo 269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1" name="Rettangolo 270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2" name="Rettangolo 270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3" name="Rettangolo 270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4" name="Rettangolo 270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5" name="Rettangolo 270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6" name="Rettangolo 270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7" name="Rettangolo 270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8" name="Rettangolo 270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09" name="Rettangolo 270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10" name="Rettangolo 270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0" name="Gruppo 257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689" name="Rettangolo 26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0" name="Rettangolo 26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1" name="Rettangolo 26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2" name="Rettangolo 26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3" name="Rettangolo 26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4" name="Rettangolo 26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5" name="Rettangolo 26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6" name="Rettangolo 26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7" name="Rettangolo 26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8" name="Rettangolo 26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99" name="Rettangolo 26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1" name="Gruppo 2580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678" name="Rettangolo 26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9" name="Rettangolo 26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0" name="Rettangolo 26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1" name="Rettangolo 26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2" name="Rettangolo 26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3" name="Rettangolo 26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4" name="Rettangolo 26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5" name="Rettangolo 26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6" name="Rettangolo 26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7" name="Rettangolo 26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88" name="Rettangolo 26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2" name="Gruppo 258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667" name="Rettangolo 26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8" name="Rettangolo 26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9" name="Rettangolo 26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0" name="Rettangolo 26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1" name="Rettangolo 26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2" name="Rettangolo 26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3" name="Rettangolo 26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4" name="Rettangolo 26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5" name="Rettangolo 26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6" name="Rettangolo 26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77" name="Rettangolo 26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3" name="Gruppo 2582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656" name="Rettangolo 265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7" name="Rettangolo 265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8" name="Rettangolo 265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9" name="Rettangolo 265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0" name="Rettangolo 265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1" name="Rettangolo 266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2" name="Rettangolo 266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3" name="Rettangolo 266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4" name="Rettangolo 266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5" name="Rettangolo 266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66" name="Rettangolo 266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4" name="Gruppo 258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645" name="Rettangolo 264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6" name="Rettangolo 264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7" name="Rettangolo 264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8" name="Rettangolo 264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9" name="Rettangolo 264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0" name="Rettangolo 264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1" name="Rettangolo 265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2" name="Rettangolo 265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3" name="Rettangolo 265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4" name="Rettangolo 265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55" name="Rettangolo 265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5" name="Gruppo 2584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634" name="Rettangolo 263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5" name="Rettangolo 263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6" name="Rettangolo 263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7" name="Rettangolo 263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8" name="Rettangolo 263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9" name="Rettangolo 263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0" name="Rettangolo 263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1" name="Rettangolo 264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2" name="Rettangolo 264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3" name="Rettangolo 264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44" name="Rettangolo 264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6" name="Gruppo 258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623" name="Rettangolo 262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4" name="Rettangolo 262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5" name="Rettangolo 262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6" name="Rettangolo 262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7" name="Rettangolo 262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8" name="Rettangolo 262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9" name="Rettangolo 262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0" name="Rettangolo 262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1" name="Rettangolo 263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2" name="Rettangolo 263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33" name="Rettangolo 263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7" name="Gruppo 2586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612" name="Rettangolo 261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3" name="Rettangolo 261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4" name="Rettangolo 261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5" name="Rettangolo 261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6" name="Rettangolo 261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7" name="Rettangolo 261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8" name="Rettangolo 261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9" name="Rettangolo 261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0" name="Rettangolo 261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1" name="Rettangolo 262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22" name="Rettangolo 262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8" name="Gruppo 258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601" name="Rettangolo 260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2" name="Rettangolo 260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3" name="Rettangolo 260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4" name="Rettangolo 260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5" name="Rettangolo 260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6" name="Rettangolo 260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7" name="Rettangolo 260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8" name="Rettangolo 260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9" name="Rettangolo 260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0" name="Rettangolo 260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11" name="Rettangolo 261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89" name="Gruppo 2588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590" name="Rettangolo 25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1" name="Rettangolo 25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2" name="Rettangolo 25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3" name="Rettangolo 25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4" name="Rettangolo 25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5" name="Rettangolo 25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6" name="Rettangolo 25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7" name="Rettangolo 25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8" name="Rettangolo 25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99" name="Rettangolo 25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00" name="Rettangolo 25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2381" name="Gruppo 2380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2382" name="Gruppo 2381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563" name="Rettangolo 25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4" name="Rettangolo 25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5" name="Rettangolo 25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6" name="Rettangolo 25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7" name="Rettangolo 25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8" name="Rettangolo 25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9" name="Rettangolo 25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70" name="Rettangolo 25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71" name="Rettangolo 25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72" name="Rettangolo 25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73" name="Rettangolo 25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3" name="Gruppo 2382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552" name="Rettangolo 255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3" name="Rettangolo 255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4" name="Rettangolo 255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5" name="Rettangolo 255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6" name="Rettangolo 255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7" name="Rettangolo 255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8" name="Rettangolo 255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9" name="Rettangolo 255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0" name="Rettangolo 255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1" name="Rettangolo 256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62" name="Rettangolo 256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4" name="Gruppo 238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541" name="Rettangolo 254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2" name="Rettangolo 254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3" name="Rettangolo 254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4" name="Rettangolo 254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5" name="Rettangolo 254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6" name="Rettangolo 254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7" name="Rettangolo 254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8" name="Rettangolo 254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9" name="Rettangolo 254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0" name="Rettangolo 254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51" name="Rettangolo 255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5" name="Gruppo 2384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530" name="Rettangolo 25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1" name="Rettangolo 25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2" name="Rettangolo 25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3" name="Rettangolo 25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4" name="Rettangolo 25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5" name="Rettangolo 25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6" name="Rettangolo 25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7" name="Rettangolo 25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8" name="Rettangolo 25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39" name="Rettangolo 25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40" name="Rettangolo 25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6" name="Gruppo 2385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519" name="Rettangolo 251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0" name="Rettangolo 251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1" name="Rettangolo 252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2" name="Rettangolo 252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3" name="Rettangolo 252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4" name="Rettangolo 252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5" name="Rettangolo 252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6" name="Rettangolo 252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7" name="Rettangolo 252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8" name="Rettangolo 252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29" name="Rettangolo 252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7" name="Gruppo 2386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508" name="Rettangolo 250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9" name="Rettangolo 250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0" name="Rettangolo 250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1" name="Rettangolo 251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2" name="Rettangolo 251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3" name="Rettangolo 251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4" name="Rettangolo 251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5" name="Rettangolo 251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6" name="Rettangolo 251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7" name="Rettangolo 251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18" name="Rettangolo 251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8" name="Gruppo 238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497" name="Rettangolo 249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8" name="Rettangolo 249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9" name="Rettangolo 249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0" name="Rettangolo 249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1" name="Rettangolo 250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2" name="Rettangolo 250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3" name="Rettangolo 250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4" name="Rettangolo 250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5" name="Rettangolo 250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6" name="Rettangolo 250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07" name="Rettangolo 250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89" name="Gruppo 2388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486" name="Rettangolo 24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7" name="Rettangolo 24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8" name="Rettangolo 24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9" name="Rettangolo 24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0" name="Rettangolo 24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1" name="Rettangolo 24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2" name="Rettangolo 24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3" name="Rettangolo 24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4" name="Rettangolo 24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5" name="Rettangolo 24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96" name="Rettangolo 24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0" name="Gruppo 2389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475" name="Rettangolo 247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6" name="Rettangolo 247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7" name="Rettangolo 247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8" name="Rettangolo 247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9" name="Rettangolo 247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0" name="Rettangolo 247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1" name="Rettangolo 248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2" name="Rettangolo 248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3" name="Rettangolo 248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4" name="Rettangolo 248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85" name="Rettangolo 248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1" name="Gruppo 2390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464" name="Rettangolo 24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5" name="Rettangolo 24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6" name="Rettangolo 24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7" name="Rettangolo 24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8" name="Rettangolo 24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9" name="Rettangolo 24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0" name="Rettangolo 24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1" name="Rettangolo 24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2" name="Rettangolo 24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3" name="Rettangolo 24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74" name="Rettangolo 24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2" name="Gruppo 239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453" name="Rettangolo 245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4" name="Rettangolo 245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5" name="Rettangolo 245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6" name="Rettangolo 245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7" name="Rettangolo 245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8" name="Rettangolo 245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9" name="Rettangolo 245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0" name="Rettangolo 245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1" name="Rettangolo 246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2" name="Rettangolo 246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63" name="Rettangolo 246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3" name="Gruppo 2392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442" name="Rettangolo 24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3" name="Rettangolo 24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4" name="Rettangolo 24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5" name="Rettangolo 24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6" name="Rettangolo 24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7" name="Rettangolo 24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8" name="Rettangolo 24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9" name="Rettangolo 24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0" name="Rettangolo 24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1" name="Rettangolo 24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52" name="Rettangolo 24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4" name="Gruppo 2393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431" name="Rettangolo 243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2" name="Rettangolo 243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3" name="Rettangolo 243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4" name="Rettangolo 243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5" name="Rettangolo 243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6" name="Rettangolo 243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7" name="Rettangolo 243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8" name="Rettangolo 243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9" name="Rettangolo 243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0" name="Rettangolo 243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41" name="Rettangolo 244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5" name="Gruppo 2394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420" name="Rettangolo 24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1" name="Rettangolo 24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2" name="Rettangolo 24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3" name="Rettangolo 24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4" name="Rettangolo 24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5" name="Rettangolo 24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6" name="Rettangolo 24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7" name="Rettangolo 24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8" name="Rettangolo 24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29" name="Rettangolo 24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30" name="Rettangolo 24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6" name="Gruppo 239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409" name="Rettangolo 240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0" name="Rettangolo 240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1" name="Rettangolo 241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2" name="Rettangolo 241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3" name="Rettangolo 241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4" name="Rettangolo 241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5" name="Rettangolo 241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6" name="Rettangolo 241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7" name="Rettangolo 241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8" name="Rettangolo 241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19" name="Rettangolo 241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397" name="Gruppo 2396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398" name="Rettangolo 23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99" name="Rettangolo 23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0" name="Rettangolo 23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1" name="Rettangolo 24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2" name="Rettangolo 24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3" name="Rettangolo 24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4" name="Rettangolo 24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5" name="Rettangolo 24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6" name="Rettangolo 24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7" name="Rettangolo 24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08" name="Rettangolo 24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2766" name="Gruppo 2765"/>
          <p:cNvGrpSpPr/>
          <p:nvPr/>
        </p:nvGrpSpPr>
        <p:grpSpPr>
          <a:xfrm>
            <a:off x="572697" y="3516789"/>
            <a:ext cx="4199153" cy="276907"/>
            <a:chOff x="838200" y="2322669"/>
            <a:chExt cx="4199153" cy="276907"/>
          </a:xfrm>
        </p:grpSpPr>
        <p:grpSp>
          <p:nvGrpSpPr>
            <p:cNvPr id="2767" name="Gruppo 2766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2961" name="Gruppo 296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142" name="Rettangolo 31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3" name="Rettangolo 31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4" name="Rettangolo 31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5" name="Rettangolo 31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6" name="Rettangolo 31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7" name="Rettangolo 31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8" name="Rettangolo 31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9" name="Rettangolo 31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50" name="Rettangolo 31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51" name="Rettangolo 31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52" name="Rettangolo 31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2" name="Gruppo 2961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131" name="Rettangolo 313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2" name="Rettangolo 313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3" name="Rettangolo 313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4" name="Rettangolo 313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5" name="Rettangolo 313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6" name="Rettangolo 313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7" name="Rettangolo 313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8" name="Rettangolo 313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9" name="Rettangolo 313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0" name="Rettangolo 313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41" name="Rettangolo 314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3" name="Gruppo 296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120" name="Rettangolo 31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1" name="Rettangolo 31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2" name="Rettangolo 31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3" name="Rettangolo 31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4" name="Rettangolo 31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5" name="Rettangolo 31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6" name="Rettangolo 31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7" name="Rettangolo 31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8" name="Rettangolo 31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29" name="Rettangolo 31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30" name="Rettangolo 31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4" name="Gruppo 2963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109" name="Rettangolo 310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0" name="Rettangolo 310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1" name="Rettangolo 311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2" name="Rettangolo 311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3" name="Rettangolo 311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4" name="Rettangolo 311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5" name="Rettangolo 311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6" name="Rettangolo 311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7" name="Rettangolo 311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8" name="Rettangolo 311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19" name="Rettangolo 311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5" name="Gruppo 296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098" name="Rettangolo 30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9" name="Rettangolo 30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0" name="Rettangolo 30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1" name="Rettangolo 31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2" name="Rettangolo 31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3" name="Rettangolo 31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4" name="Rettangolo 31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5" name="Rettangolo 31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6" name="Rettangolo 31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7" name="Rettangolo 31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08" name="Rettangolo 31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6" name="Gruppo 2965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087" name="Rettangolo 308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8" name="Rettangolo 308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9" name="Rettangolo 308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0" name="Rettangolo 308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1" name="Rettangolo 309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2" name="Rettangolo 309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3" name="Rettangolo 309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4" name="Rettangolo 309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5" name="Rettangolo 309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6" name="Rettangolo 309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97" name="Rettangolo 309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7" name="Gruppo 296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076" name="Rettangolo 30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7" name="Rettangolo 30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8" name="Rettangolo 30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9" name="Rettangolo 30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0" name="Rettangolo 30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1" name="Rettangolo 30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2" name="Rettangolo 30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3" name="Rettangolo 30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4" name="Rettangolo 30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5" name="Rettangolo 30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86" name="Rettangolo 30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8" name="Gruppo 2967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065" name="Rettangolo 30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6" name="Rettangolo 30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7" name="Rettangolo 30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8" name="Rettangolo 30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9" name="Rettangolo 30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0" name="Rettangolo 30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1" name="Rettangolo 30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2" name="Rettangolo 30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3" name="Rettangolo 30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4" name="Rettangolo 30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75" name="Rettangolo 30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69" name="Gruppo 296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054" name="Rettangolo 30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5" name="Rettangolo 30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6" name="Rettangolo 30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7" name="Rettangolo 30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8" name="Rettangolo 30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9" name="Rettangolo 30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0" name="Rettangolo 30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1" name="Rettangolo 30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2" name="Rettangolo 30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3" name="Rettangolo 30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64" name="Rettangolo 30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0" name="Gruppo 2969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043" name="Rettangolo 30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4" name="Rettangolo 30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5" name="Rettangolo 30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6" name="Rettangolo 30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7" name="Rettangolo 30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8" name="Rettangolo 30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9" name="Rettangolo 30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0" name="Rettangolo 30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1" name="Rettangolo 30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2" name="Rettangolo 30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53" name="Rettangolo 30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1" name="Gruppo 297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032" name="Rettangolo 30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3" name="Rettangolo 30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4" name="Rettangolo 30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5" name="Rettangolo 30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6" name="Rettangolo 30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7" name="Rettangolo 30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8" name="Rettangolo 30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9" name="Rettangolo 30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0" name="Rettangolo 30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1" name="Rettangolo 30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42" name="Rettangolo 30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2" name="Gruppo 2971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021" name="Rettangolo 30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2" name="Rettangolo 30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3" name="Rettangolo 30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4" name="Rettangolo 30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5" name="Rettangolo 30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6" name="Rettangolo 30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7" name="Rettangolo 30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8" name="Rettangolo 30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9" name="Rettangolo 30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0" name="Rettangolo 30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31" name="Rettangolo 30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3" name="Gruppo 297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010" name="Rettangolo 30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1" name="Rettangolo 30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2" name="Rettangolo 30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3" name="Rettangolo 30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4" name="Rettangolo 30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5" name="Rettangolo 30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6" name="Rettangolo 30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7" name="Rettangolo 30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8" name="Rettangolo 30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19" name="Rettangolo 30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20" name="Rettangolo 30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4" name="Gruppo 2973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999" name="Rettangolo 29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0" name="Rettangolo 29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1" name="Rettangolo 30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2" name="Rettangolo 30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3" name="Rettangolo 30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4" name="Rettangolo 30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5" name="Rettangolo 30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6" name="Rettangolo 30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7" name="Rettangolo 30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8" name="Rettangolo 30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09" name="Rettangolo 30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5" name="Gruppo 297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988" name="Rettangolo 29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9" name="Rettangolo 29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0" name="Rettangolo 29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1" name="Rettangolo 29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2" name="Rettangolo 29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3" name="Rettangolo 29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4" name="Rettangolo 29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5" name="Rettangolo 29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6" name="Rettangolo 29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7" name="Rettangolo 29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98" name="Rettangolo 29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6" name="Gruppo 2975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977" name="Rettangolo 29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78" name="Rettangolo 29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79" name="Rettangolo 29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0" name="Rettangolo 29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1" name="Rettangolo 29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2" name="Rettangolo 29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3" name="Rettangolo 29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4" name="Rettangolo 29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5" name="Rettangolo 29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6" name="Rettangolo 29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87" name="Rettangolo 29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2768" name="Gruppo 2767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2769" name="Gruppo 276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950" name="Rettangolo 29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1" name="Rettangolo 29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2" name="Rettangolo 29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3" name="Rettangolo 29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4" name="Rettangolo 29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5" name="Rettangolo 29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6" name="Rettangolo 29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7" name="Rettangolo 29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8" name="Rettangolo 29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59" name="Rettangolo 29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60" name="Rettangolo 29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0" name="Gruppo 2769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939" name="Rettangolo 293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0" name="Rettangolo 293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1" name="Rettangolo 294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2" name="Rettangolo 294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3" name="Rettangolo 294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4" name="Rettangolo 294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5" name="Rettangolo 294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6" name="Rettangolo 294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7" name="Rettangolo 294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8" name="Rettangolo 294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49" name="Rettangolo 294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1" name="Gruppo 277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928" name="Rettangolo 29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9" name="Rettangolo 29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0" name="Rettangolo 29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1" name="Rettangolo 29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2" name="Rettangolo 29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3" name="Rettangolo 29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4" name="Rettangolo 29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5" name="Rettangolo 29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6" name="Rettangolo 29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7" name="Rettangolo 29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38" name="Rettangolo 29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2" name="Gruppo 2771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917" name="Rettangolo 29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8" name="Rettangolo 29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9" name="Rettangolo 29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0" name="Rettangolo 29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1" name="Rettangolo 29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2" name="Rettangolo 29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3" name="Rettangolo 29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4" name="Rettangolo 29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5" name="Rettangolo 29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6" name="Rettangolo 29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27" name="Rettangolo 29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3" name="Gruppo 277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906" name="Rettangolo 29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7" name="Rettangolo 29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8" name="Rettangolo 29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9" name="Rettangolo 29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0" name="Rettangolo 29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1" name="Rettangolo 29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2" name="Rettangolo 29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3" name="Rettangolo 29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4" name="Rettangolo 29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5" name="Rettangolo 29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16" name="Rettangolo 29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4" name="Gruppo 2773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895" name="Rettangolo 28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6" name="Rettangolo 28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7" name="Rettangolo 28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8" name="Rettangolo 28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9" name="Rettangolo 28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0" name="Rettangolo 28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1" name="Rettangolo 29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2" name="Rettangolo 29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3" name="Rettangolo 29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4" name="Rettangolo 29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5" name="Rettangolo 29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5" name="Gruppo 277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884" name="Rettangolo 28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5" name="Rettangolo 28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6" name="Rettangolo 28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7" name="Rettangolo 28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8" name="Rettangolo 28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9" name="Rettangolo 28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0" name="Rettangolo 28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1" name="Rettangolo 28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2" name="Rettangolo 28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3" name="Rettangolo 28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94" name="Rettangolo 28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6" name="Gruppo 2775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873" name="Rettangolo 28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4" name="Rettangolo 28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5" name="Rettangolo 28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6" name="Rettangolo 28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7" name="Rettangolo 28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8" name="Rettangolo 28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9" name="Rettangolo 28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0" name="Rettangolo 28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1" name="Rettangolo 28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2" name="Rettangolo 28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83" name="Rettangolo 28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7" name="Gruppo 277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862" name="Rettangolo 286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3" name="Rettangolo 286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4" name="Rettangolo 286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5" name="Rettangolo 286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6" name="Rettangolo 286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7" name="Rettangolo 286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8" name="Rettangolo 286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9" name="Rettangolo 286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0" name="Rettangolo 286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1" name="Rettangolo 287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72" name="Rettangolo 287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8" name="Gruppo 2777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851" name="Rettangolo 28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2" name="Rettangolo 28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3" name="Rettangolo 28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4" name="Rettangolo 28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5" name="Rettangolo 28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6" name="Rettangolo 28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7" name="Rettangolo 28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8" name="Rettangolo 28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9" name="Rettangolo 28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0" name="Rettangolo 28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61" name="Rettangolo 28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79" name="Gruppo 277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840" name="Rettangolo 283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1" name="Rettangolo 284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2" name="Rettangolo 284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3" name="Rettangolo 284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4" name="Rettangolo 284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5" name="Rettangolo 284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6" name="Rettangolo 284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7" name="Rettangolo 284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8" name="Rettangolo 284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49" name="Rettangolo 284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50" name="Rettangolo 284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80" name="Gruppo 2779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829" name="Rettangolo 28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0" name="Rettangolo 28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1" name="Rettangolo 28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2" name="Rettangolo 28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3" name="Rettangolo 28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4" name="Rettangolo 28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5" name="Rettangolo 28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6" name="Rettangolo 28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7" name="Rettangolo 28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8" name="Rettangolo 28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39" name="Rettangolo 28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81" name="Gruppo 278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818" name="Rettangolo 281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9" name="Rettangolo 281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0" name="Rettangolo 281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1" name="Rettangolo 282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2" name="Rettangolo 282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3" name="Rettangolo 282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4" name="Rettangolo 282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5" name="Rettangolo 282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6" name="Rettangolo 282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7" name="Rettangolo 282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28" name="Rettangolo 282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82" name="Gruppo 2781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2807" name="Rettangolo 28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8" name="Rettangolo 28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9" name="Rettangolo 28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0" name="Rettangolo 28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1" name="Rettangolo 28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2" name="Rettangolo 28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3" name="Rettangolo 28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4" name="Rettangolo 28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5" name="Rettangolo 28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6" name="Rettangolo 28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17" name="Rettangolo 28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83" name="Gruppo 278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796" name="Rettangolo 279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7" name="Rettangolo 279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8" name="Rettangolo 279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9" name="Rettangolo 279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0" name="Rettangolo 279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1" name="Rettangolo 280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2" name="Rettangolo 280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3" name="Rettangolo 280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4" name="Rettangolo 280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5" name="Rettangolo 280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06" name="Rettangolo 280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84" name="Gruppo 2783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2785" name="Rettangolo 27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86" name="Rettangolo 27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87" name="Rettangolo 27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88" name="Rettangolo 27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89" name="Rettangolo 27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0" name="Rettangolo 27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1" name="Rettangolo 27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2" name="Rettangolo 27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3" name="Rettangolo 27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4" name="Rettangolo 27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95" name="Rettangolo 27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3153" name="Gruppo 3152"/>
          <p:cNvGrpSpPr/>
          <p:nvPr/>
        </p:nvGrpSpPr>
        <p:grpSpPr>
          <a:xfrm>
            <a:off x="578367" y="3824973"/>
            <a:ext cx="4199153" cy="276907"/>
            <a:chOff x="838200" y="2322669"/>
            <a:chExt cx="4199153" cy="276907"/>
          </a:xfrm>
        </p:grpSpPr>
        <p:grpSp>
          <p:nvGrpSpPr>
            <p:cNvPr id="3154" name="Gruppo 3153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3348" name="Gruppo 334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529" name="Rettangolo 35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0" name="Rettangolo 35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1" name="Rettangolo 35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2" name="Rettangolo 35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3" name="Rettangolo 35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4" name="Rettangolo 35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5" name="Rettangolo 35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6" name="Rettangolo 35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7" name="Rettangolo 35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8" name="Rettangolo 35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39" name="Rettangolo 35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49" name="Gruppo 3348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518" name="Rettangolo 351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9" name="Rettangolo 351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0" name="Rettangolo 351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1" name="Rettangolo 352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2" name="Rettangolo 352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3" name="Rettangolo 352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4" name="Rettangolo 352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5" name="Rettangolo 352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6" name="Rettangolo 352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7" name="Rettangolo 352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8" name="Rettangolo 352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0" name="Gruppo 334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507" name="Rettangolo 35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8" name="Rettangolo 35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9" name="Rettangolo 35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0" name="Rettangolo 35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1" name="Rettangolo 35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2" name="Rettangolo 35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3" name="Rettangolo 35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4" name="Rettangolo 35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5" name="Rettangolo 35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6" name="Rettangolo 35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17" name="Rettangolo 35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1" name="Gruppo 3350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496" name="Rettangolo 349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7" name="Rettangolo 349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8" name="Rettangolo 349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9" name="Rettangolo 349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0" name="Rettangolo 349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1" name="Rettangolo 350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2" name="Rettangolo 350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3" name="Rettangolo 350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4" name="Rettangolo 350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5" name="Rettangolo 350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6" name="Rettangolo 350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2" name="Gruppo 335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485" name="Rettangolo 34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6" name="Rettangolo 34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7" name="Rettangolo 34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8" name="Rettangolo 34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9" name="Rettangolo 34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0" name="Rettangolo 34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1" name="Rettangolo 34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2" name="Rettangolo 34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3" name="Rettangolo 34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4" name="Rettangolo 34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95" name="Rettangolo 34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3" name="Gruppo 3352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474" name="Rettangolo 347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5" name="Rettangolo 347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6" name="Rettangolo 347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7" name="Rettangolo 347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8" name="Rettangolo 347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9" name="Rettangolo 347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0" name="Rettangolo 347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1" name="Rettangolo 348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2" name="Rettangolo 348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3" name="Rettangolo 348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84" name="Rettangolo 348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4" name="Gruppo 335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463" name="Rettangolo 34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4" name="Rettangolo 34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5" name="Rettangolo 34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6" name="Rettangolo 34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7" name="Rettangolo 34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8" name="Rettangolo 34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9" name="Rettangolo 34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0" name="Rettangolo 34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1" name="Rettangolo 34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2" name="Rettangolo 34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73" name="Rettangolo 34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5" name="Gruppo 3354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452" name="Rettangolo 345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3" name="Rettangolo 345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4" name="Rettangolo 345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5" name="Rettangolo 345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6" name="Rettangolo 345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7" name="Rettangolo 345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8" name="Rettangolo 345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9" name="Rettangolo 345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0" name="Rettangolo 345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1" name="Rettangolo 346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62" name="Rettangolo 346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6" name="Gruppo 335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441" name="Rettangolo 344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2" name="Rettangolo 344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3" name="Rettangolo 344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4" name="Rettangolo 344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5" name="Rettangolo 344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6" name="Rettangolo 344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7" name="Rettangolo 344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8" name="Rettangolo 344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9" name="Rettangolo 344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0" name="Rettangolo 344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51" name="Rettangolo 345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7" name="Gruppo 3356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430" name="Rettangolo 34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1" name="Rettangolo 34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2" name="Rettangolo 34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3" name="Rettangolo 34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4" name="Rettangolo 34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5" name="Rettangolo 34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6" name="Rettangolo 34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7" name="Rettangolo 34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8" name="Rettangolo 34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39" name="Rettangolo 34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40" name="Rettangolo 34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8" name="Gruppo 335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419" name="Rettangolo 341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0" name="Rettangolo 341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1" name="Rettangolo 342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2" name="Rettangolo 342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3" name="Rettangolo 342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4" name="Rettangolo 342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5" name="Rettangolo 342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6" name="Rettangolo 342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7" name="Rettangolo 342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8" name="Rettangolo 342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29" name="Rettangolo 342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59" name="Gruppo 3358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408" name="Rettangolo 340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9" name="Rettangolo 340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0" name="Rettangolo 340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1" name="Rettangolo 341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2" name="Rettangolo 341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3" name="Rettangolo 341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4" name="Rettangolo 341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5" name="Rettangolo 341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6" name="Rettangolo 341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7" name="Rettangolo 341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18" name="Rettangolo 341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60" name="Gruppo 335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397" name="Rettangolo 339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8" name="Rettangolo 339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9" name="Rettangolo 339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0" name="Rettangolo 339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1" name="Rettangolo 340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2" name="Rettangolo 340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3" name="Rettangolo 340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4" name="Rettangolo 340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5" name="Rettangolo 340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6" name="Rettangolo 340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07" name="Rettangolo 340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61" name="Gruppo 3360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386" name="Rettangolo 33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7" name="Rettangolo 33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8" name="Rettangolo 33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9" name="Rettangolo 33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0" name="Rettangolo 33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1" name="Rettangolo 33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2" name="Rettangolo 33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3" name="Rettangolo 33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4" name="Rettangolo 33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5" name="Rettangolo 33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96" name="Rettangolo 33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62" name="Gruppo 336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375" name="Rettangolo 337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6" name="Rettangolo 337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7" name="Rettangolo 337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8" name="Rettangolo 337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9" name="Rettangolo 337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0" name="Rettangolo 337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1" name="Rettangolo 338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2" name="Rettangolo 338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3" name="Rettangolo 338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4" name="Rettangolo 338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85" name="Rettangolo 338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363" name="Gruppo 3362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364" name="Rettangolo 33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65" name="Rettangolo 33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66" name="Rettangolo 33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67" name="Rettangolo 33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68" name="Rettangolo 33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69" name="Rettangolo 33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0" name="Rettangolo 33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1" name="Rettangolo 33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2" name="Rettangolo 33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3" name="Rettangolo 33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74" name="Rettangolo 33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3155" name="Gruppo 3154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3156" name="Gruppo 315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337" name="Rettangolo 333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8" name="Rettangolo 333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9" name="Rettangolo 333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0" name="Rettangolo 333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1" name="Rettangolo 334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2" name="Rettangolo 334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3" name="Rettangolo 334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4" name="Rettangolo 334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5" name="Rettangolo 334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6" name="Rettangolo 334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47" name="Rettangolo 334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57" name="Gruppo 3156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326" name="Rettangolo 332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7" name="Rettangolo 332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8" name="Rettangolo 332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9" name="Rettangolo 332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0" name="Rettangolo 332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1" name="Rettangolo 333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2" name="Rettangolo 333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3" name="Rettangolo 333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4" name="Rettangolo 333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5" name="Rettangolo 333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36" name="Rettangolo 333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58" name="Gruppo 315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315" name="Rettangolo 331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6" name="Rettangolo 331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7" name="Rettangolo 331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8" name="Rettangolo 331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9" name="Rettangolo 331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0" name="Rettangolo 331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1" name="Rettangolo 332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2" name="Rettangolo 332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3" name="Rettangolo 332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4" name="Rettangolo 332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25" name="Rettangolo 332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59" name="Gruppo 3158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304" name="Rettangolo 330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5" name="Rettangolo 330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6" name="Rettangolo 330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7" name="Rettangolo 330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8" name="Rettangolo 330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9" name="Rettangolo 330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0" name="Rettangolo 330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1" name="Rettangolo 331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2" name="Rettangolo 331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3" name="Rettangolo 331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14" name="Rettangolo 331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0" name="Gruppo 315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293" name="Rettangolo 329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4" name="Rettangolo 329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5" name="Rettangolo 329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6" name="Rettangolo 329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7" name="Rettangolo 329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8" name="Rettangolo 329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9" name="Rettangolo 329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0" name="Rettangolo 329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1" name="Rettangolo 330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2" name="Rettangolo 330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03" name="Rettangolo 330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1" name="Gruppo 3160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282" name="Rettangolo 32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3" name="Rettangolo 32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4" name="Rettangolo 32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5" name="Rettangolo 32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6" name="Rettangolo 32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7" name="Rettangolo 32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8" name="Rettangolo 32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9" name="Rettangolo 32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0" name="Rettangolo 32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1" name="Rettangolo 32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92" name="Rettangolo 32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2" name="Gruppo 316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271" name="Rettangolo 327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2" name="Rettangolo 327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3" name="Rettangolo 327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4" name="Rettangolo 327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5" name="Rettangolo 327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6" name="Rettangolo 327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7" name="Rettangolo 327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8" name="Rettangolo 327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9" name="Rettangolo 327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0" name="Rettangolo 327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81" name="Rettangolo 328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3" name="Gruppo 3162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260" name="Rettangolo 325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1" name="Rettangolo 326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2" name="Rettangolo 326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3" name="Rettangolo 326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4" name="Rettangolo 326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5" name="Rettangolo 326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6" name="Rettangolo 326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7" name="Rettangolo 326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8" name="Rettangolo 326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69" name="Rettangolo 326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70" name="Rettangolo 326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4" name="Gruppo 316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249" name="Rettangolo 324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0" name="Rettangolo 324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1" name="Rettangolo 325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2" name="Rettangolo 325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3" name="Rettangolo 325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4" name="Rettangolo 325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5" name="Rettangolo 325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6" name="Rettangolo 325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7" name="Rettangolo 325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8" name="Rettangolo 325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59" name="Rettangolo 325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5" name="Gruppo 3164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238" name="Rettangolo 32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9" name="Rettangolo 32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0" name="Rettangolo 32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1" name="Rettangolo 32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2" name="Rettangolo 32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3" name="Rettangolo 32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4" name="Rettangolo 32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5" name="Rettangolo 32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6" name="Rettangolo 32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7" name="Rettangolo 32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48" name="Rettangolo 32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6" name="Gruppo 316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227" name="Rettangolo 322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8" name="Rettangolo 322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9" name="Rettangolo 322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0" name="Rettangolo 322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1" name="Rettangolo 323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2" name="Rettangolo 323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3" name="Rettangolo 323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4" name="Rettangolo 323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5" name="Rettangolo 323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6" name="Rettangolo 323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37" name="Rettangolo 323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7" name="Gruppo 3166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216" name="Rettangolo 321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7" name="Rettangolo 321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8" name="Rettangolo 321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9" name="Rettangolo 321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0" name="Rettangolo 321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1" name="Rettangolo 322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2" name="Rettangolo 322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3" name="Rettangolo 322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4" name="Rettangolo 322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5" name="Rettangolo 322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26" name="Rettangolo 322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8" name="Gruppo 316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205" name="Rettangolo 320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6" name="Rettangolo 320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7" name="Rettangolo 320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8" name="Rettangolo 320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9" name="Rettangolo 320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0" name="Rettangolo 320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1" name="Rettangolo 321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2" name="Rettangolo 321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3" name="Rettangolo 321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4" name="Rettangolo 321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15" name="Rettangolo 321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69" name="Gruppo 3168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194" name="Rettangolo 31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5" name="Rettangolo 31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6" name="Rettangolo 31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7" name="Rettangolo 31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8" name="Rettangolo 31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9" name="Rettangolo 31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0" name="Rettangolo 31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1" name="Rettangolo 32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2" name="Rettangolo 32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3" name="Rettangolo 32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04" name="Rettangolo 32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70" name="Gruppo 316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183" name="Rettangolo 318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4" name="Rettangolo 318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5" name="Rettangolo 318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6" name="Rettangolo 318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7" name="Rettangolo 318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8" name="Rettangolo 318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9" name="Rettangolo 318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0" name="Rettangolo 318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1" name="Rettangolo 319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2" name="Rettangolo 319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93" name="Rettangolo 319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171" name="Gruppo 3170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172" name="Rettangolo 31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3" name="Rettangolo 31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4" name="Rettangolo 31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5" name="Rettangolo 31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6" name="Rettangolo 31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7" name="Rettangolo 31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8" name="Rettangolo 31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79" name="Rettangolo 31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0" name="Rettangolo 31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1" name="Rettangolo 31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82" name="Rettangolo 31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3540" name="Gruppo 3539"/>
          <p:cNvGrpSpPr/>
          <p:nvPr/>
        </p:nvGrpSpPr>
        <p:grpSpPr>
          <a:xfrm>
            <a:off x="589005" y="4132067"/>
            <a:ext cx="4199153" cy="276907"/>
            <a:chOff x="838200" y="2322669"/>
            <a:chExt cx="4199153" cy="276907"/>
          </a:xfrm>
        </p:grpSpPr>
        <p:grpSp>
          <p:nvGrpSpPr>
            <p:cNvPr id="3541" name="Gruppo 3540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3735" name="Gruppo 373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916" name="Rettangolo 391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7" name="Rettangolo 391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8" name="Rettangolo 391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9" name="Rettangolo 391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0" name="Rettangolo 391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1" name="Rettangolo 392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2" name="Rettangolo 392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3" name="Rettangolo 392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4" name="Rettangolo 392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5" name="Rettangolo 392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26" name="Rettangolo 392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36" name="Gruppo 3735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905" name="Rettangolo 390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6" name="Rettangolo 390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7" name="Rettangolo 390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8" name="Rettangolo 390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9" name="Rettangolo 390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0" name="Rettangolo 390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1" name="Rettangolo 391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2" name="Rettangolo 391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3" name="Rettangolo 391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4" name="Rettangolo 391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15" name="Rettangolo 391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37" name="Gruppo 373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894" name="Rettangolo 38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5" name="Rettangolo 38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6" name="Rettangolo 38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7" name="Rettangolo 38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8" name="Rettangolo 38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9" name="Rettangolo 38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0" name="Rettangolo 38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1" name="Rettangolo 39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2" name="Rettangolo 39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3" name="Rettangolo 39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04" name="Rettangolo 39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38" name="Gruppo 3737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883" name="Rettangolo 388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4" name="Rettangolo 388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5" name="Rettangolo 388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6" name="Rettangolo 388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7" name="Rettangolo 388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8" name="Rettangolo 388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9" name="Rettangolo 388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0" name="Rettangolo 388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1" name="Rettangolo 389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2" name="Rettangolo 389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93" name="Rettangolo 389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39" name="Gruppo 373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872" name="Rettangolo 38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3" name="Rettangolo 38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4" name="Rettangolo 38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5" name="Rettangolo 38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6" name="Rettangolo 38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7" name="Rettangolo 38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8" name="Rettangolo 38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9" name="Rettangolo 38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0" name="Rettangolo 38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1" name="Rettangolo 38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82" name="Rettangolo 38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0" name="Gruppo 3739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861" name="Rettangolo 386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2" name="Rettangolo 386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3" name="Rettangolo 386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4" name="Rettangolo 386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5" name="Rettangolo 386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6" name="Rettangolo 386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7" name="Rettangolo 386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8" name="Rettangolo 386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9" name="Rettangolo 386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0" name="Rettangolo 386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71" name="Rettangolo 387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1" name="Gruppo 374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850" name="Rettangolo 38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1" name="Rettangolo 38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2" name="Rettangolo 38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3" name="Rettangolo 38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4" name="Rettangolo 38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5" name="Rettangolo 38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6" name="Rettangolo 38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7" name="Rettangolo 38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8" name="Rettangolo 38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59" name="Rettangolo 38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60" name="Rettangolo 38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2" name="Gruppo 3741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839" name="Rettangolo 383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0" name="Rettangolo 383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1" name="Rettangolo 384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2" name="Rettangolo 384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3" name="Rettangolo 384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4" name="Rettangolo 384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5" name="Rettangolo 384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6" name="Rettangolo 384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7" name="Rettangolo 384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8" name="Rettangolo 384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49" name="Rettangolo 384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3" name="Gruppo 374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828" name="Rettangolo 38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9" name="Rettangolo 38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0" name="Rettangolo 38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1" name="Rettangolo 38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2" name="Rettangolo 38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3" name="Rettangolo 38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4" name="Rettangolo 38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5" name="Rettangolo 38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6" name="Rettangolo 38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7" name="Rettangolo 38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38" name="Rettangolo 38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4" name="Gruppo 3743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817" name="Rettangolo 38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8" name="Rettangolo 38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9" name="Rettangolo 38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0" name="Rettangolo 38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1" name="Rettangolo 38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2" name="Rettangolo 38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3" name="Rettangolo 38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4" name="Rettangolo 38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5" name="Rettangolo 38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6" name="Rettangolo 38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27" name="Rettangolo 38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5" name="Gruppo 374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806" name="Rettangolo 38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7" name="Rettangolo 38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8" name="Rettangolo 38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9" name="Rettangolo 38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0" name="Rettangolo 38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1" name="Rettangolo 38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2" name="Rettangolo 38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3" name="Rettangolo 38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4" name="Rettangolo 38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5" name="Rettangolo 38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16" name="Rettangolo 38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6" name="Gruppo 3745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795" name="Rettangolo 37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6" name="Rettangolo 37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7" name="Rettangolo 37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8" name="Rettangolo 37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9" name="Rettangolo 37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0" name="Rettangolo 37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1" name="Rettangolo 38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2" name="Rettangolo 38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3" name="Rettangolo 38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4" name="Rettangolo 38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05" name="Rettangolo 38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7" name="Gruppo 374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784" name="Rettangolo 37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5" name="Rettangolo 37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6" name="Rettangolo 37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7" name="Rettangolo 37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8" name="Rettangolo 37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9" name="Rettangolo 37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0" name="Rettangolo 37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1" name="Rettangolo 37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2" name="Rettangolo 37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3" name="Rettangolo 37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94" name="Rettangolo 37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8" name="Gruppo 3747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773" name="Rettangolo 37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4" name="Rettangolo 37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5" name="Rettangolo 37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6" name="Rettangolo 37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7" name="Rettangolo 37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8" name="Rettangolo 37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9" name="Rettangolo 37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0" name="Rettangolo 37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1" name="Rettangolo 37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2" name="Rettangolo 37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83" name="Rettangolo 37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49" name="Gruppo 374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762" name="Rettangolo 376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3" name="Rettangolo 376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4" name="Rettangolo 376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5" name="Rettangolo 376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6" name="Rettangolo 376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7" name="Rettangolo 376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8" name="Rettangolo 376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9" name="Rettangolo 376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0" name="Rettangolo 376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1" name="Rettangolo 377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72" name="Rettangolo 377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50" name="Gruppo 3749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751" name="Rettangolo 37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2" name="Rettangolo 37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3" name="Rettangolo 37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4" name="Rettangolo 37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5" name="Rettangolo 37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6" name="Rettangolo 37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7" name="Rettangolo 37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8" name="Rettangolo 37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59" name="Rettangolo 37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0" name="Rettangolo 37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61" name="Rettangolo 37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3542" name="Gruppo 3541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3543" name="Gruppo 354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724" name="Rettangolo 372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5" name="Rettangolo 372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6" name="Rettangolo 372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7" name="Rettangolo 372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8" name="Rettangolo 372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9" name="Rettangolo 372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30" name="Rettangolo 372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31" name="Rettangolo 373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32" name="Rettangolo 373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33" name="Rettangolo 373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34" name="Rettangolo 373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44" name="Gruppo 3543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713" name="Rettangolo 371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4" name="Rettangolo 371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5" name="Rettangolo 371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6" name="Rettangolo 371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7" name="Rettangolo 371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8" name="Rettangolo 371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9" name="Rettangolo 371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0" name="Rettangolo 371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1" name="Rettangolo 372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2" name="Rettangolo 372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23" name="Rettangolo 372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45" name="Gruppo 354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702" name="Rettangolo 37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3" name="Rettangolo 37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4" name="Rettangolo 37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5" name="Rettangolo 37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6" name="Rettangolo 37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7" name="Rettangolo 37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8" name="Rettangolo 37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9" name="Rettangolo 37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0" name="Rettangolo 37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1" name="Rettangolo 37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12" name="Rettangolo 37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46" name="Gruppo 3545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691" name="Rettangolo 369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2" name="Rettangolo 369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3" name="Rettangolo 369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4" name="Rettangolo 369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5" name="Rettangolo 369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6" name="Rettangolo 369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7" name="Rettangolo 369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8" name="Rettangolo 369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9" name="Rettangolo 369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0" name="Rettangolo 369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01" name="Rettangolo 370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47" name="Gruppo 354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680" name="Rettangolo 367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1" name="Rettangolo 368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2" name="Rettangolo 368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3" name="Rettangolo 368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4" name="Rettangolo 368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5" name="Rettangolo 368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6" name="Rettangolo 368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7" name="Rettangolo 368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8" name="Rettangolo 368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89" name="Rettangolo 368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90" name="Rettangolo 368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48" name="Gruppo 3547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669" name="Rettangolo 366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0" name="Rettangolo 366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1" name="Rettangolo 367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2" name="Rettangolo 367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3" name="Rettangolo 367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4" name="Rettangolo 367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5" name="Rettangolo 367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6" name="Rettangolo 367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7" name="Rettangolo 367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8" name="Rettangolo 367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79" name="Rettangolo 367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49" name="Gruppo 354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658" name="Rettangolo 36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9" name="Rettangolo 36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0" name="Rettangolo 36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1" name="Rettangolo 36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2" name="Rettangolo 36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3" name="Rettangolo 36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4" name="Rettangolo 36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5" name="Rettangolo 36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6" name="Rettangolo 36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7" name="Rettangolo 36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68" name="Rettangolo 36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0" name="Gruppo 3549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647" name="Rettangolo 364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8" name="Rettangolo 364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9" name="Rettangolo 364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0" name="Rettangolo 364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1" name="Rettangolo 365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2" name="Rettangolo 365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3" name="Rettangolo 365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4" name="Rettangolo 365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5" name="Rettangolo 365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6" name="Rettangolo 365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57" name="Rettangolo 365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1" name="Gruppo 355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636" name="Rettangolo 363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7" name="Rettangolo 363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8" name="Rettangolo 363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9" name="Rettangolo 363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0" name="Rettangolo 363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1" name="Rettangolo 364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2" name="Rettangolo 364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3" name="Rettangolo 364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4" name="Rettangolo 364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5" name="Rettangolo 364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46" name="Rettangolo 364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2" name="Gruppo 3551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625" name="Rettangolo 362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6" name="Rettangolo 362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7" name="Rettangolo 362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8" name="Rettangolo 362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9" name="Rettangolo 362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0" name="Rettangolo 362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1" name="Rettangolo 363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2" name="Rettangolo 363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3" name="Rettangolo 363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4" name="Rettangolo 363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35" name="Rettangolo 363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3" name="Gruppo 355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614" name="Rettangolo 361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5" name="Rettangolo 361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6" name="Rettangolo 361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7" name="Rettangolo 361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8" name="Rettangolo 361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9" name="Rettangolo 361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0" name="Rettangolo 361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1" name="Rettangolo 362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2" name="Rettangolo 362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3" name="Rettangolo 362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24" name="Rettangolo 362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4" name="Gruppo 3553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603" name="Rettangolo 360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4" name="Rettangolo 360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5" name="Rettangolo 360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6" name="Rettangolo 360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7" name="Rettangolo 360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8" name="Rettangolo 360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9" name="Rettangolo 360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0" name="Rettangolo 360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1" name="Rettangolo 361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2" name="Rettangolo 361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13" name="Rettangolo 361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5" name="Gruppo 355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592" name="Rettangolo 359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3" name="Rettangolo 359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4" name="Rettangolo 359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5" name="Rettangolo 359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6" name="Rettangolo 359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7" name="Rettangolo 359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8" name="Rettangolo 359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9" name="Rettangolo 359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0" name="Rettangolo 359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1" name="Rettangolo 360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02" name="Rettangolo 360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6" name="Gruppo 3555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581" name="Rettangolo 358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2" name="Rettangolo 358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3" name="Rettangolo 358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4" name="Rettangolo 358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5" name="Rettangolo 358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6" name="Rettangolo 358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7" name="Rettangolo 358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8" name="Rettangolo 358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9" name="Rettangolo 358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0" name="Rettangolo 358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91" name="Rettangolo 359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7" name="Gruppo 355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570" name="Rettangolo 356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1" name="Rettangolo 357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2" name="Rettangolo 357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3" name="Rettangolo 357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4" name="Rettangolo 357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5" name="Rettangolo 357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6" name="Rettangolo 357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7" name="Rettangolo 357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8" name="Rettangolo 357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79" name="Rettangolo 357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80" name="Rettangolo 357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558" name="Gruppo 3557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559" name="Rettangolo 355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0" name="Rettangolo 355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1" name="Rettangolo 356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2" name="Rettangolo 356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3" name="Rettangolo 356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4" name="Rettangolo 356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5" name="Rettangolo 356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6" name="Rettangolo 356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7" name="Rettangolo 356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8" name="Rettangolo 356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69" name="Rettangolo 356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3927" name="Gruppo 3926"/>
          <p:cNvGrpSpPr/>
          <p:nvPr/>
        </p:nvGrpSpPr>
        <p:grpSpPr>
          <a:xfrm>
            <a:off x="581202" y="4421047"/>
            <a:ext cx="4199153" cy="276907"/>
            <a:chOff x="838200" y="2322669"/>
            <a:chExt cx="4199153" cy="276907"/>
          </a:xfrm>
        </p:grpSpPr>
        <p:grpSp>
          <p:nvGrpSpPr>
            <p:cNvPr id="3928" name="Gruppo 3927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4122" name="Gruppo 4121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303" name="Rettangolo 430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4" name="Rettangolo 430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5" name="Rettangolo 430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6" name="Rettangolo 430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7" name="Rettangolo 430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8" name="Rettangolo 430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9" name="Rettangolo 430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10" name="Rettangolo 430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11" name="Rettangolo 431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12" name="Rettangolo 431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13" name="Rettangolo 431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3" name="Gruppo 4122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292" name="Rettangolo 429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3" name="Rettangolo 429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4" name="Rettangolo 429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5" name="Rettangolo 429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6" name="Rettangolo 429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7" name="Rettangolo 429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8" name="Rettangolo 429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9" name="Rettangolo 429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0" name="Rettangolo 429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1" name="Rettangolo 430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02" name="Rettangolo 430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4" name="Gruppo 412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281" name="Rettangolo 428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2" name="Rettangolo 428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3" name="Rettangolo 428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4" name="Rettangolo 428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5" name="Rettangolo 428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6" name="Rettangolo 428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7" name="Rettangolo 428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8" name="Rettangolo 428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9" name="Rettangolo 428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0" name="Rettangolo 428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91" name="Rettangolo 429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5" name="Gruppo 4124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270" name="Rettangolo 426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1" name="Rettangolo 427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2" name="Rettangolo 427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3" name="Rettangolo 427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4" name="Rettangolo 427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5" name="Rettangolo 427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6" name="Rettangolo 427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7" name="Rettangolo 427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8" name="Rettangolo 427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79" name="Rettangolo 427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80" name="Rettangolo 427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6" name="Gruppo 4125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259" name="Rettangolo 425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0" name="Rettangolo 425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1" name="Rettangolo 426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2" name="Rettangolo 426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3" name="Rettangolo 426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4" name="Rettangolo 426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5" name="Rettangolo 426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6" name="Rettangolo 426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7" name="Rettangolo 426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8" name="Rettangolo 426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69" name="Rettangolo 426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7" name="Gruppo 4126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248" name="Rettangolo 424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9" name="Rettangolo 424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0" name="Rettangolo 424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1" name="Rettangolo 425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2" name="Rettangolo 425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3" name="Rettangolo 425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4" name="Rettangolo 425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5" name="Rettangolo 425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6" name="Rettangolo 425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7" name="Rettangolo 425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58" name="Rettangolo 425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8" name="Gruppo 412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237" name="Rettangolo 423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8" name="Rettangolo 423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9" name="Rettangolo 423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0" name="Rettangolo 423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1" name="Rettangolo 424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2" name="Rettangolo 424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3" name="Rettangolo 424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4" name="Rettangolo 424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5" name="Rettangolo 424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6" name="Rettangolo 424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47" name="Rettangolo 424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29" name="Gruppo 4128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226" name="Rettangolo 422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7" name="Rettangolo 422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8" name="Rettangolo 422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9" name="Rettangolo 422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0" name="Rettangolo 422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1" name="Rettangolo 423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2" name="Rettangolo 423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3" name="Rettangolo 423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4" name="Rettangolo 423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5" name="Rettangolo 423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36" name="Rettangolo 423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0" name="Gruppo 4129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215" name="Rettangolo 421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6" name="Rettangolo 421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7" name="Rettangolo 421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8" name="Rettangolo 421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9" name="Rettangolo 421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0" name="Rettangolo 421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1" name="Rettangolo 422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2" name="Rettangolo 422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3" name="Rettangolo 422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4" name="Rettangolo 422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25" name="Rettangolo 422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1" name="Gruppo 4130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204" name="Rettangolo 420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5" name="Rettangolo 420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6" name="Rettangolo 420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7" name="Rettangolo 420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8" name="Rettangolo 420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9" name="Rettangolo 420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0" name="Rettangolo 420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1" name="Rettangolo 421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2" name="Rettangolo 421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3" name="Rettangolo 421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14" name="Rettangolo 421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2" name="Gruppo 413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193" name="Rettangolo 419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4" name="Rettangolo 419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5" name="Rettangolo 419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6" name="Rettangolo 419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7" name="Rettangolo 419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8" name="Rettangolo 419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9" name="Rettangolo 419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0" name="Rettangolo 419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1" name="Rettangolo 420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2" name="Rettangolo 420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03" name="Rettangolo 420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3" name="Gruppo 4132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182" name="Rettangolo 41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3" name="Rettangolo 41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4" name="Rettangolo 41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5" name="Rettangolo 41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6" name="Rettangolo 41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7" name="Rettangolo 41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8" name="Rettangolo 41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9" name="Rettangolo 41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0" name="Rettangolo 41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1" name="Rettangolo 41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92" name="Rettangolo 41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4" name="Gruppo 4133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171" name="Rettangolo 417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2" name="Rettangolo 417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3" name="Rettangolo 417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4" name="Rettangolo 417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5" name="Rettangolo 417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6" name="Rettangolo 417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7" name="Rettangolo 417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8" name="Rettangolo 417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9" name="Rettangolo 417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0" name="Rettangolo 417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81" name="Rettangolo 418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5" name="Gruppo 4134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160" name="Rettangolo 415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1" name="Rettangolo 416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2" name="Rettangolo 416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3" name="Rettangolo 416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4" name="Rettangolo 416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5" name="Rettangolo 416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6" name="Rettangolo 416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7" name="Rettangolo 416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8" name="Rettangolo 416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69" name="Rettangolo 416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70" name="Rettangolo 416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6" name="Gruppo 413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149" name="Rettangolo 414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0" name="Rettangolo 414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1" name="Rettangolo 415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2" name="Rettangolo 415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3" name="Rettangolo 415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4" name="Rettangolo 415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5" name="Rettangolo 415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6" name="Rettangolo 415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7" name="Rettangolo 415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8" name="Rettangolo 415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59" name="Rettangolo 415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137" name="Gruppo 4136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138" name="Rettangolo 41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39" name="Rettangolo 41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0" name="Rettangolo 41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1" name="Rettangolo 41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2" name="Rettangolo 41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3" name="Rettangolo 41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4" name="Rettangolo 41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5" name="Rettangolo 41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6" name="Rettangolo 41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7" name="Rettangolo 41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48" name="Rettangolo 41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3929" name="Gruppo 3928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3930" name="Gruppo 392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111" name="Rettangolo 41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2" name="Rettangolo 41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3" name="Rettangolo 41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4" name="Rettangolo 41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5" name="Rettangolo 41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6" name="Rettangolo 41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7" name="Rettangolo 41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8" name="Rettangolo 41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9" name="Rettangolo 41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20" name="Rettangolo 41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21" name="Rettangolo 41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1" name="Gruppo 3930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100" name="Rettangolo 409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1" name="Rettangolo 410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2" name="Rettangolo 410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3" name="Rettangolo 410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4" name="Rettangolo 410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5" name="Rettangolo 410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6" name="Rettangolo 410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7" name="Rettangolo 410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8" name="Rettangolo 410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09" name="Rettangolo 410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10" name="Rettangolo 410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2" name="Gruppo 3931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089" name="Rettangolo 40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0" name="Rettangolo 40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1" name="Rettangolo 40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2" name="Rettangolo 40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3" name="Rettangolo 40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4" name="Rettangolo 40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5" name="Rettangolo 40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6" name="Rettangolo 40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7" name="Rettangolo 40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8" name="Rettangolo 40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99" name="Rettangolo 40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3" name="Gruppo 3932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078" name="Rettangolo 40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9" name="Rettangolo 40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0" name="Rettangolo 40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1" name="Rettangolo 40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2" name="Rettangolo 40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3" name="Rettangolo 40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4" name="Rettangolo 40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5" name="Rettangolo 40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6" name="Rettangolo 40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7" name="Rettangolo 40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88" name="Rettangolo 40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4" name="Gruppo 393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067" name="Rettangolo 40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8" name="Rettangolo 40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9" name="Rettangolo 40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0" name="Rettangolo 40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1" name="Rettangolo 40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2" name="Rettangolo 40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3" name="Rettangolo 40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4" name="Rettangolo 40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5" name="Rettangolo 40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6" name="Rettangolo 40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77" name="Rettangolo 40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5" name="Gruppo 3934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056" name="Rettangolo 405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7" name="Rettangolo 405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8" name="Rettangolo 405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9" name="Rettangolo 405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0" name="Rettangolo 405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1" name="Rettangolo 406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2" name="Rettangolo 406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3" name="Rettangolo 406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4" name="Rettangolo 406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5" name="Rettangolo 406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66" name="Rettangolo 406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6" name="Gruppo 3935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045" name="Rettangolo 404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6" name="Rettangolo 404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7" name="Rettangolo 404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8" name="Rettangolo 404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9" name="Rettangolo 404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0" name="Rettangolo 404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1" name="Rettangolo 405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2" name="Rettangolo 405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3" name="Rettangolo 405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4" name="Rettangolo 405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55" name="Rettangolo 405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7" name="Gruppo 3936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034" name="Rettangolo 403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5" name="Rettangolo 403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6" name="Rettangolo 403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7" name="Rettangolo 403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8" name="Rettangolo 403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9" name="Rettangolo 403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0" name="Rettangolo 403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1" name="Rettangolo 404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2" name="Rettangolo 404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3" name="Rettangolo 404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44" name="Rettangolo 404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8" name="Gruppo 393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023" name="Rettangolo 402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4" name="Rettangolo 402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5" name="Rettangolo 402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6" name="Rettangolo 402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7" name="Rettangolo 402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8" name="Rettangolo 402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9" name="Rettangolo 402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0" name="Rettangolo 402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1" name="Rettangolo 403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2" name="Rettangolo 403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33" name="Rettangolo 403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39" name="Gruppo 3938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012" name="Rettangolo 401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3" name="Rettangolo 401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4" name="Rettangolo 401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5" name="Rettangolo 401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6" name="Rettangolo 401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7" name="Rettangolo 401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8" name="Rettangolo 401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9" name="Rettangolo 401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0" name="Rettangolo 401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1" name="Rettangolo 402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22" name="Rettangolo 402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40" name="Gruppo 3939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001" name="Rettangolo 400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2" name="Rettangolo 400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3" name="Rettangolo 400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4" name="Rettangolo 400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5" name="Rettangolo 400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6" name="Rettangolo 400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7" name="Rettangolo 400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8" name="Rettangolo 400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9" name="Rettangolo 400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0" name="Rettangolo 400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11" name="Rettangolo 401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41" name="Gruppo 3940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990" name="Rettangolo 39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1" name="Rettangolo 39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2" name="Rettangolo 39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3" name="Rettangolo 39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4" name="Rettangolo 39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5" name="Rettangolo 39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6" name="Rettangolo 39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7" name="Rettangolo 39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8" name="Rettangolo 39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99" name="Rettangolo 39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00" name="Rettangolo 39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42" name="Gruppo 394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979" name="Rettangolo 397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0" name="Rettangolo 397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1" name="Rettangolo 398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2" name="Rettangolo 398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3" name="Rettangolo 398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4" name="Rettangolo 398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5" name="Rettangolo 398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6" name="Rettangolo 398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7" name="Rettangolo 398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8" name="Rettangolo 398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89" name="Rettangolo 398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43" name="Gruppo 3942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3968" name="Rettangolo 396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9" name="Rettangolo 396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0" name="Rettangolo 396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1" name="Rettangolo 397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2" name="Rettangolo 397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3" name="Rettangolo 397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4" name="Rettangolo 397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5" name="Rettangolo 397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6" name="Rettangolo 397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7" name="Rettangolo 397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78" name="Rettangolo 397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44" name="Gruppo 3943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957" name="Rettangolo 395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8" name="Rettangolo 395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9" name="Rettangolo 395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0" name="Rettangolo 395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1" name="Rettangolo 396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2" name="Rettangolo 396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3" name="Rettangolo 396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4" name="Rettangolo 396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5" name="Rettangolo 396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6" name="Rettangolo 396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67" name="Rettangolo 396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45" name="Gruppo 3944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3946" name="Rettangolo 39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47" name="Rettangolo 39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48" name="Rettangolo 39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49" name="Rettangolo 39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0" name="Rettangolo 39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1" name="Rettangolo 39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2" name="Rettangolo 39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3" name="Rettangolo 39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4" name="Rettangolo 39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5" name="Rettangolo 39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56" name="Rettangolo 39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4314" name="Gruppo 4313"/>
          <p:cNvGrpSpPr/>
          <p:nvPr/>
        </p:nvGrpSpPr>
        <p:grpSpPr>
          <a:xfrm>
            <a:off x="586872" y="4729231"/>
            <a:ext cx="4199153" cy="276907"/>
            <a:chOff x="838200" y="2322669"/>
            <a:chExt cx="4199153" cy="276907"/>
          </a:xfrm>
        </p:grpSpPr>
        <p:grpSp>
          <p:nvGrpSpPr>
            <p:cNvPr id="4315" name="Gruppo 4314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4509" name="Gruppo 450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690" name="Rettangolo 46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1" name="Rettangolo 46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2" name="Rettangolo 46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3" name="Rettangolo 46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4" name="Rettangolo 46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5" name="Rettangolo 46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6" name="Rettangolo 46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7" name="Rettangolo 46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8" name="Rettangolo 46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99" name="Rettangolo 46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00" name="Rettangolo 46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0" name="Gruppo 4509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679" name="Rettangolo 467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0" name="Rettangolo 467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1" name="Rettangolo 468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2" name="Rettangolo 468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3" name="Rettangolo 468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4" name="Rettangolo 468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5" name="Rettangolo 468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6" name="Rettangolo 468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7" name="Rettangolo 468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8" name="Rettangolo 468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89" name="Rettangolo 468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1" name="Gruppo 451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668" name="Rettangolo 466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9" name="Rettangolo 466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0" name="Rettangolo 466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1" name="Rettangolo 467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2" name="Rettangolo 467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3" name="Rettangolo 467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4" name="Rettangolo 467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5" name="Rettangolo 467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6" name="Rettangolo 467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7" name="Rettangolo 467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78" name="Rettangolo 467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2" name="Gruppo 4511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657" name="Rettangolo 465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8" name="Rettangolo 465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9" name="Rettangolo 465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0" name="Rettangolo 465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1" name="Rettangolo 466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2" name="Rettangolo 466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3" name="Rettangolo 466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4" name="Rettangolo 466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5" name="Rettangolo 466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6" name="Rettangolo 466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67" name="Rettangolo 466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3" name="Gruppo 451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646" name="Rettangolo 46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7" name="Rettangolo 46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8" name="Rettangolo 46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9" name="Rettangolo 46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0" name="Rettangolo 46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1" name="Rettangolo 46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2" name="Rettangolo 46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3" name="Rettangolo 46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4" name="Rettangolo 46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5" name="Rettangolo 46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56" name="Rettangolo 46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4" name="Gruppo 4513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635" name="Rettangolo 463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6" name="Rettangolo 463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7" name="Rettangolo 463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8" name="Rettangolo 463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9" name="Rettangolo 463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0" name="Rettangolo 463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1" name="Rettangolo 464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2" name="Rettangolo 464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3" name="Rettangolo 464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4" name="Rettangolo 464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45" name="Rettangolo 464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5" name="Gruppo 451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624" name="Rettangolo 462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5" name="Rettangolo 462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6" name="Rettangolo 462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7" name="Rettangolo 462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8" name="Rettangolo 462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9" name="Rettangolo 462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0" name="Rettangolo 462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1" name="Rettangolo 463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2" name="Rettangolo 463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3" name="Rettangolo 463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34" name="Rettangolo 463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6" name="Gruppo 4515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613" name="Rettangolo 461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4" name="Rettangolo 461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5" name="Rettangolo 461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6" name="Rettangolo 461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7" name="Rettangolo 461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8" name="Rettangolo 461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9" name="Rettangolo 461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0" name="Rettangolo 461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1" name="Rettangolo 462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2" name="Rettangolo 462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23" name="Rettangolo 462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7" name="Gruppo 451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602" name="Rettangolo 46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3" name="Rettangolo 46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4" name="Rettangolo 46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5" name="Rettangolo 46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6" name="Rettangolo 46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7" name="Rettangolo 46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8" name="Rettangolo 46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9" name="Rettangolo 46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0" name="Rettangolo 46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1" name="Rettangolo 46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12" name="Rettangolo 46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8" name="Gruppo 4517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591" name="Rettangolo 459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2" name="Rettangolo 459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3" name="Rettangolo 459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4" name="Rettangolo 459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5" name="Rettangolo 459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6" name="Rettangolo 459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7" name="Rettangolo 459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8" name="Rettangolo 459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9" name="Rettangolo 459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0" name="Rettangolo 459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01" name="Rettangolo 460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19" name="Gruppo 451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580" name="Rettangolo 457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1" name="Rettangolo 458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2" name="Rettangolo 458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3" name="Rettangolo 458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4" name="Rettangolo 458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5" name="Rettangolo 458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6" name="Rettangolo 458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7" name="Rettangolo 458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8" name="Rettangolo 458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89" name="Rettangolo 458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90" name="Rettangolo 458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20" name="Gruppo 4519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569" name="Rettangolo 456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0" name="Rettangolo 456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1" name="Rettangolo 457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2" name="Rettangolo 457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3" name="Rettangolo 457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4" name="Rettangolo 457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5" name="Rettangolo 457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6" name="Rettangolo 457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7" name="Rettangolo 457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8" name="Rettangolo 457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9" name="Rettangolo 457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21" name="Gruppo 452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558" name="Rettangolo 45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9" name="Rettangolo 45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0" name="Rettangolo 45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1" name="Rettangolo 45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2" name="Rettangolo 45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3" name="Rettangolo 45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4" name="Rettangolo 45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5" name="Rettangolo 45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6" name="Rettangolo 45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7" name="Rettangolo 45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68" name="Rettangolo 45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22" name="Gruppo 4521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547" name="Rettangolo 454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8" name="Rettangolo 454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9" name="Rettangolo 454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0" name="Rettangolo 454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1" name="Rettangolo 455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2" name="Rettangolo 455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3" name="Rettangolo 455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4" name="Rettangolo 455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5" name="Rettangolo 455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6" name="Rettangolo 455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57" name="Rettangolo 455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23" name="Gruppo 452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536" name="Rettangolo 453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7" name="Rettangolo 453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8" name="Rettangolo 453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9" name="Rettangolo 453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0" name="Rettangolo 453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1" name="Rettangolo 454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2" name="Rettangolo 454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3" name="Rettangolo 454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4" name="Rettangolo 454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5" name="Rettangolo 454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46" name="Rettangolo 454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24" name="Gruppo 4523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525" name="Rettangolo 452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26" name="Rettangolo 452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27" name="Rettangolo 452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28" name="Rettangolo 452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29" name="Rettangolo 452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0" name="Rettangolo 452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1" name="Rettangolo 453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2" name="Rettangolo 453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3" name="Rettangolo 453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4" name="Rettangolo 453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35" name="Rettangolo 453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4316" name="Gruppo 4315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4317" name="Gruppo 431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498" name="Rettangolo 44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9" name="Rettangolo 44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0" name="Rettangolo 44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1" name="Rettangolo 45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2" name="Rettangolo 45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3" name="Rettangolo 45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4" name="Rettangolo 45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5" name="Rettangolo 45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6" name="Rettangolo 45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7" name="Rettangolo 45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08" name="Rettangolo 45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18" name="Gruppo 4317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487" name="Rettangolo 448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8" name="Rettangolo 448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9" name="Rettangolo 448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0" name="Rettangolo 448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1" name="Rettangolo 449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2" name="Rettangolo 449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3" name="Rettangolo 449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4" name="Rettangolo 449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5" name="Rettangolo 449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6" name="Rettangolo 449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97" name="Rettangolo 449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19" name="Gruppo 431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476" name="Rettangolo 44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7" name="Rettangolo 44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8" name="Rettangolo 44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9" name="Rettangolo 44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0" name="Rettangolo 44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1" name="Rettangolo 44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2" name="Rettangolo 44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3" name="Rettangolo 44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4" name="Rettangolo 44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5" name="Rettangolo 44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86" name="Rettangolo 44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0" name="Gruppo 4319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465" name="Rettangolo 44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6" name="Rettangolo 44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7" name="Rettangolo 44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8" name="Rettangolo 44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9" name="Rettangolo 44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0" name="Rettangolo 44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1" name="Rettangolo 44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2" name="Rettangolo 44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3" name="Rettangolo 44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4" name="Rettangolo 44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75" name="Rettangolo 44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1" name="Gruppo 432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454" name="Rettangolo 44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5" name="Rettangolo 44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6" name="Rettangolo 44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7" name="Rettangolo 44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8" name="Rettangolo 44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9" name="Rettangolo 44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0" name="Rettangolo 44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1" name="Rettangolo 44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2" name="Rettangolo 44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3" name="Rettangolo 44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64" name="Rettangolo 44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2" name="Gruppo 4321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443" name="Rettangolo 44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4" name="Rettangolo 44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5" name="Rettangolo 44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6" name="Rettangolo 44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7" name="Rettangolo 44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8" name="Rettangolo 44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9" name="Rettangolo 44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0" name="Rettangolo 44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1" name="Rettangolo 44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2" name="Rettangolo 44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53" name="Rettangolo 44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3" name="Gruppo 432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432" name="Rettangolo 44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3" name="Rettangolo 44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4" name="Rettangolo 44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5" name="Rettangolo 44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6" name="Rettangolo 44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7" name="Rettangolo 44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8" name="Rettangolo 44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9" name="Rettangolo 44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0" name="Rettangolo 44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1" name="Rettangolo 44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42" name="Rettangolo 44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4" name="Gruppo 4323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421" name="Rettangolo 44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2" name="Rettangolo 44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3" name="Rettangolo 44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4" name="Rettangolo 44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5" name="Rettangolo 44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6" name="Rettangolo 44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7" name="Rettangolo 44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8" name="Rettangolo 44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9" name="Rettangolo 44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0" name="Rettangolo 44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31" name="Rettangolo 44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5" name="Gruppo 432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410" name="Rettangolo 44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1" name="Rettangolo 44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2" name="Rettangolo 44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3" name="Rettangolo 44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4" name="Rettangolo 44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5" name="Rettangolo 44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6" name="Rettangolo 44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7" name="Rettangolo 44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8" name="Rettangolo 44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19" name="Rettangolo 44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20" name="Rettangolo 44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6" name="Gruppo 4325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399" name="Rettangolo 43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0" name="Rettangolo 43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1" name="Rettangolo 44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2" name="Rettangolo 44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3" name="Rettangolo 44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4" name="Rettangolo 44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5" name="Rettangolo 44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6" name="Rettangolo 44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7" name="Rettangolo 44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8" name="Rettangolo 44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09" name="Rettangolo 44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7" name="Gruppo 432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388" name="Rettangolo 43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9" name="Rettangolo 43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0" name="Rettangolo 43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1" name="Rettangolo 43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2" name="Rettangolo 43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3" name="Rettangolo 43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4" name="Rettangolo 43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5" name="Rettangolo 43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6" name="Rettangolo 43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7" name="Rettangolo 43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98" name="Rettangolo 43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8" name="Gruppo 4327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377" name="Rettangolo 43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8" name="Rettangolo 43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9" name="Rettangolo 43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0" name="Rettangolo 43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1" name="Rettangolo 43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2" name="Rettangolo 43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3" name="Rettangolo 43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4" name="Rettangolo 43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5" name="Rettangolo 43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6" name="Rettangolo 43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87" name="Rettangolo 43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29" name="Gruppo 432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366" name="Rettangolo 43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7" name="Rettangolo 43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8" name="Rettangolo 43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9" name="Rettangolo 43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0" name="Rettangolo 43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1" name="Rettangolo 43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2" name="Rettangolo 43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3" name="Rettangolo 43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4" name="Rettangolo 43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5" name="Rettangolo 43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76" name="Rettangolo 43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30" name="Gruppo 4329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355" name="Rettangolo 43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6" name="Rettangolo 43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7" name="Rettangolo 43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8" name="Rettangolo 43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9" name="Rettangolo 43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0" name="Rettangolo 43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1" name="Rettangolo 43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2" name="Rettangolo 43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3" name="Rettangolo 43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4" name="Rettangolo 43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65" name="Rettangolo 43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31" name="Gruppo 433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344" name="Rettangolo 434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5" name="Rettangolo 434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6" name="Rettangolo 434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7" name="Rettangolo 434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8" name="Rettangolo 434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9" name="Rettangolo 434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0" name="Rettangolo 434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1" name="Rettangolo 435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2" name="Rettangolo 435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3" name="Rettangolo 435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54" name="Rettangolo 435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332" name="Gruppo 4331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333" name="Rettangolo 43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4" name="Rettangolo 43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5" name="Rettangolo 43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6" name="Rettangolo 43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7" name="Rettangolo 43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8" name="Rettangolo 43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39" name="Rettangolo 43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0" name="Rettangolo 43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1" name="Rettangolo 43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2" name="Rettangolo 43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43" name="Rettangolo 43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4701" name="Gruppo 4700"/>
          <p:cNvGrpSpPr/>
          <p:nvPr/>
        </p:nvGrpSpPr>
        <p:grpSpPr>
          <a:xfrm>
            <a:off x="588302" y="4422991"/>
            <a:ext cx="4199153" cy="276907"/>
            <a:chOff x="838200" y="2322669"/>
            <a:chExt cx="4199153" cy="276907"/>
          </a:xfrm>
        </p:grpSpPr>
        <p:grpSp>
          <p:nvGrpSpPr>
            <p:cNvPr id="4702" name="Gruppo 4701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4896" name="Gruppo 489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077" name="Rettangolo 50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8" name="Rettangolo 50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9" name="Rettangolo 50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0" name="Rettangolo 50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1" name="Rettangolo 50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2" name="Rettangolo 50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3" name="Rettangolo 50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4" name="Rettangolo 50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5" name="Rettangolo 50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6" name="Rettangolo 50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87" name="Rettangolo 50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897" name="Gruppo 4896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066" name="Rettangolo 50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7" name="Rettangolo 50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8" name="Rettangolo 50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9" name="Rettangolo 50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0" name="Rettangolo 50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1" name="Rettangolo 50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2" name="Rettangolo 50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3" name="Rettangolo 50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4" name="Rettangolo 50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5" name="Rettangolo 50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76" name="Rettangolo 50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898" name="Gruppo 489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055" name="Rettangolo 50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6" name="Rettangolo 50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7" name="Rettangolo 50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8" name="Rettangolo 50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9" name="Rettangolo 50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0" name="Rettangolo 50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1" name="Rettangolo 50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2" name="Rettangolo 50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3" name="Rettangolo 50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4" name="Rettangolo 50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65" name="Rettangolo 50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899" name="Gruppo 4898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044" name="Rettangolo 504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5" name="Rettangolo 504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6" name="Rettangolo 504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7" name="Rettangolo 504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8" name="Rettangolo 504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9" name="Rettangolo 504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0" name="Rettangolo 504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1" name="Rettangolo 505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2" name="Rettangolo 505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3" name="Rettangolo 505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54" name="Rettangolo 505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0" name="Gruppo 489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033" name="Rettangolo 50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4" name="Rettangolo 50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5" name="Rettangolo 50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6" name="Rettangolo 50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7" name="Rettangolo 50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8" name="Rettangolo 50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9" name="Rettangolo 50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0" name="Rettangolo 50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1" name="Rettangolo 50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2" name="Rettangolo 50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43" name="Rettangolo 50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1" name="Gruppo 4900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022" name="Rettangolo 502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3" name="Rettangolo 502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4" name="Rettangolo 502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5" name="Rettangolo 502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6" name="Rettangolo 502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7" name="Rettangolo 502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8" name="Rettangolo 502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9" name="Rettangolo 502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0" name="Rettangolo 502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1" name="Rettangolo 503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32" name="Rettangolo 503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2" name="Gruppo 490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011" name="Rettangolo 50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2" name="Rettangolo 50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3" name="Rettangolo 50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4" name="Rettangolo 50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5" name="Rettangolo 50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6" name="Rettangolo 50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7" name="Rettangolo 50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8" name="Rettangolo 50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9" name="Rettangolo 50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0" name="Rettangolo 50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21" name="Rettangolo 50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3" name="Gruppo 4902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000" name="Rettangolo 499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1" name="Rettangolo 500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2" name="Rettangolo 500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3" name="Rettangolo 500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4" name="Rettangolo 500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5" name="Rettangolo 500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6" name="Rettangolo 500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7" name="Rettangolo 500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8" name="Rettangolo 500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09" name="Rettangolo 500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10" name="Rettangolo 500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4" name="Gruppo 490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989" name="Rettangolo 49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0" name="Rettangolo 49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1" name="Rettangolo 49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2" name="Rettangolo 49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3" name="Rettangolo 49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4" name="Rettangolo 49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5" name="Rettangolo 49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6" name="Rettangolo 49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7" name="Rettangolo 49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8" name="Rettangolo 49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99" name="Rettangolo 49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5" name="Gruppo 4904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978" name="Rettangolo 49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9" name="Rettangolo 49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0" name="Rettangolo 49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1" name="Rettangolo 49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2" name="Rettangolo 49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3" name="Rettangolo 49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4" name="Rettangolo 49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5" name="Rettangolo 49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6" name="Rettangolo 49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7" name="Rettangolo 49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88" name="Rettangolo 49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6" name="Gruppo 490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967" name="Rettangolo 49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8" name="Rettangolo 49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9" name="Rettangolo 49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0" name="Rettangolo 49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1" name="Rettangolo 49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2" name="Rettangolo 49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3" name="Rettangolo 49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4" name="Rettangolo 49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5" name="Rettangolo 49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6" name="Rettangolo 49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77" name="Rettangolo 49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7" name="Gruppo 4906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956" name="Rettangolo 495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7" name="Rettangolo 495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8" name="Rettangolo 495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9" name="Rettangolo 495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0" name="Rettangolo 495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1" name="Rettangolo 496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2" name="Rettangolo 496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3" name="Rettangolo 496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4" name="Rettangolo 496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5" name="Rettangolo 496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66" name="Rettangolo 496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8" name="Gruppo 490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945" name="Rettangolo 494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6" name="Rettangolo 494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7" name="Rettangolo 494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8" name="Rettangolo 494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9" name="Rettangolo 494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0" name="Rettangolo 494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1" name="Rettangolo 495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2" name="Rettangolo 495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3" name="Rettangolo 495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4" name="Rettangolo 495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55" name="Rettangolo 495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09" name="Gruppo 4908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934" name="Rettangolo 493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5" name="Rettangolo 493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6" name="Rettangolo 493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7" name="Rettangolo 493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8" name="Rettangolo 493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9" name="Rettangolo 493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0" name="Rettangolo 493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1" name="Rettangolo 494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2" name="Rettangolo 494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3" name="Rettangolo 494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44" name="Rettangolo 494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10" name="Gruppo 490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923" name="Rettangolo 492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4" name="Rettangolo 492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5" name="Rettangolo 492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6" name="Rettangolo 492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7" name="Rettangolo 492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8" name="Rettangolo 492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9" name="Rettangolo 492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0" name="Rettangolo 492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1" name="Rettangolo 493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2" name="Rettangolo 493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33" name="Rettangolo 493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911" name="Gruppo 4910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912" name="Rettangolo 491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3" name="Rettangolo 491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4" name="Rettangolo 491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5" name="Rettangolo 491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6" name="Rettangolo 491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7" name="Rettangolo 491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8" name="Rettangolo 491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19" name="Rettangolo 491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0" name="Rettangolo 491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1" name="Rettangolo 492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22" name="Rettangolo 492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4703" name="Gruppo 4702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4704" name="Gruppo 470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885" name="Rettangolo 48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6" name="Rettangolo 48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7" name="Rettangolo 48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8" name="Rettangolo 48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9" name="Rettangolo 48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0" name="Rettangolo 48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1" name="Rettangolo 48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2" name="Rettangolo 48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3" name="Rettangolo 48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4" name="Rettangolo 48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95" name="Rettangolo 48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05" name="Gruppo 4704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874" name="Rettangolo 487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5" name="Rettangolo 487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6" name="Rettangolo 487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7" name="Rettangolo 487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8" name="Rettangolo 487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9" name="Rettangolo 487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0" name="Rettangolo 487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1" name="Rettangolo 488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2" name="Rettangolo 488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3" name="Rettangolo 488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84" name="Rettangolo 488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06" name="Gruppo 470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863" name="Rettangolo 48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4" name="Rettangolo 48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5" name="Rettangolo 48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6" name="Rettangolo 48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7" name="Rettangolo 48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8" name="Rettangolo 48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9" name="Rettangolo 48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0" name="Rettangolo 48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1" name="Rettangolo 48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2" name="Rettangolo 48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73" name="Rettangolo 48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07" name="Gruppo 4706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852" name="Rettangolo 485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3" name="Rettangolo 485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4" name="Rettangolo 485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5" name="Rettangolo 485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6" name="Rettangolo 485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7" name="Rettangolo 485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8" name="Rettangolo 485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9" name="Rettangolo 485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0" name="Rettangolo 485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1" name="Rettangolo 486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62" name="Rettangolo 486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08" name="Gruppo 470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841" name="Rettangolo 484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2" name="Rettangolo 484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3" name="Rettangolo 484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4" name="Rettangolo 484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5" name="Rettangolo 484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6" name="Rettangolo 484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7" name="Rettangolo 484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8" name="Rettangolo 484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9" name="Rettangolo 484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0" name="Rettangolo 484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51" name="Rettangolo 485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09" name="Gruppo 4708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830" name="Rettangolo 48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1" name="Rettangolo 48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2" name="Rettangolo 48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3" name="Rettangolo 48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4" name="Rettangolo 48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5" name="Rettangolo 48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6" name="Rettangolo 48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7" name="Rettangolo 48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8" name="Rettangolo 48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39" name="Rettangolo 48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40" name="Rettangolo 48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0" name="Gruppo 470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819" name="Rettangolo 481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0" name="Rettangolo 481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1" name="Rettangolo 482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2" name="Rettangolo 482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3" name="Rettangolo 482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4" name="Rettangolo 482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5" name="Rettangolo 482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6" name="Rettangolo 482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7" name="Rettangolo 482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8" name="Rettangolo 482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29" name="Rettangolo 482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1" name="Gruppo 4710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808" name="Rettangolo 480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9" name="Rettangolo 480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0" name="Rettangolo 480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1" name="Rettangolo 481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2" name="Rettangolo 481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3" name="Rettangolo 481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4" name="Rettangolo 481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5" name="Rettangolo 481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6" name="Rettangolo 481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7" name="Rettangolo 481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18" name="Rettangolo 481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2" name="Gruppo 471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797" name="Rettangolo 479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8" name="Rettangolo 479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9" name="Rettangolo 479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0" name="Rettangolo 479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1" name="Rettangolo 480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2" name="Rettangolo 480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3" name="Rettangolo 480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4" name="Rettangolo 480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5" name="Rettangolo 480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6" name="Rettangolo 480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07" name="Rettangolo 480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3" name="Gruppo 4712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786" name="Rettangolo 47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7" name="Rettangolo 47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8" name="Rettangolo 47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9" name="Rettangolo 47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0" name="Rettangolo 47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1" name="Rettangolo 47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2" name="Rettangolo 47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3" name="Rettangolo 47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4" name="Rettangolo 47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5" name="Rettangolo 47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96" name="Rettangolo 47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4" name="Gruppo 471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775" name="Rettangolo 477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6" name="Rettangolo 477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7" name="Rettangolo 477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8" name="Rettangolo 477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9" name="Rettangolo 477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0" name="Rettangolo 477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1" name="Rettangolo 478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2" name="Rettangolo 478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3" name="Rettangolo 478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4" name="Rettangolo 478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85" name="Rettangolo 478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5" name="Gruppo 4714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764" name="Rettangolo 47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5" name="Rettangolo 47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6" name="Rettangolo 47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7" name="Rettangolo 47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8" name="Rettangolo 47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9" name="Rettangolo 47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0" name="Rettangolo 47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1" name="Rettangolo 47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2" name="Rettangolo 47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3" name="Rettangolo 47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74" name="Rettangolo 47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6" name="Gruppo 471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753" name="Rettangolo 475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4" name="Rettangolo 475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5" name="Rettangolo 475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6" name="Rettangolo 475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7" name="Rettangolo 475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8" name="Rettangolo 475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9" name="Rettangolo 475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0" name="Rettangolo 475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1" name="Rettangolo 476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2" name="Rettangolo 476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63" name="Rettangolo 476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7" name="Gruppo 4716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4742" name="Rettangolo 47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3" name="Rettangolo 47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4" name="Rettangolo 47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5" name="Rettangolo 47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6" name="Rettangolo 47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7" name="Rettangolo 47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8" name="Rettangolo 47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9" name="Rettangolo 47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0" name="Rettangolo 47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1" name="Rettangolo 47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52" name="Rettangolo 47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8" name="Gruppo 471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731" name="Rettangolo 473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2" name="Rettangolo 473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3" name="Rettangolo 473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4" name="Rettangolo 473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5" name="Rettangolo 473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6" name="Rettangolo 473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7" name="Rettangolo 473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8" name="Rettangolo 473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9" name="Rettangolo 473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0" name="Rettangolo 473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41" name="Rettangolo 474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719" name="Gruppo 4718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4720" name="Rettangolo 47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1" name="Rettangolo 47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2" name="Rettangolo 47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3" name="Rettangolo 47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4" name="Rettangolo 47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5" name="Rettangolo 47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6" name="Rettangolo 47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7" name="Rettangolo 47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8" name="Rettangolo 47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29" name="Rettangolo 47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30" name="Rettangolo 47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5088" name="Gruppo 5087"/>
          <p:cNvGrpSpPr/>
          <p:nvPr/>
        </p:nvGrpSpPr>
        <p:grpSpPr>
          <a:xfrm>
            <a:off x="593972" y="4731175"/>
            <a:ext cx="4199153" cy="276907"/>
            <a:chOff x="838200" y="2322669"/>
            <a:chExt cx="4199153" cy="276907"/>
          </a:xfrm>
        </p:grpSpPr>
        <p:grpSp>
          <p:nvGrpSpPr>
            <p:cNvPr id="5089" name="Gruppo 5088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5283" name="Gruppo 528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464" name="Rettangolo 54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5" name="Rettangolo 54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6" name="Rettangolo 54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7" name="Rettangolo 54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8" name="Rettangolo 54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9" name="Rettangolo 54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70" name="Rettangolo 54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71" name="Rettangolo 54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72" name="Rettangolo 54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73" name="Rettangolo 54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74" name="Rettangolo 54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84" name="Gruppo 5283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453" name="Rettangolo 545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4" name="Rettangolo 545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5" name="Rettangolo 545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6" name="Rettangolo 545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7" name="Rettangolo 545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8" name="Rettangolo 545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9" name="Rettangolo 545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0" name="Rettangolo 545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1" name="Rettangolo 546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2" name="Rettangolo 546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63" name="Rettangolo 546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85" name="Gruppo 528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442" name="Rettangolo 54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3" name="Rettangolo 54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4" name="Rettangolo 54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5" name="Rettangolo 54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6" name="Rettangolo 54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7" name="Rettangolo 54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8" name="Rettangolo 54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9" name="Rettangolo 54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0" name="Rettangolo 54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1" name="Rettangolo 54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52" name="Rettangolo 54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86" name="Gruppo 5285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431" name="Rettangolo 543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2" name="Rettangolo 543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3" name="Rettangolo 543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4" name="Rettangolo 543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5" name="Rettangolo 543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6" name="Rettangolo 543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7" name="Rettangolo 543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8" name="Rettangolo 543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9" name="Rettangolo 543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0" name="Rettangolo 543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41" name="Rettangolo 544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87" name="Gruppo 528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420" name="Rettangolo 54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1" name="Rettangolo 54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2" name="Rettangolo 54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3" name="Rettangolo 54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4" name="Rettangolo 54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5" name="Rettangolo 54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6" name="Rettangolo 54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7" name="Rettangolo 54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8" name="Rettangolo 54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29" name="Rettangolo 54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30" name="Rettangolo 54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88" name="Gruppo 5287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409" name="Rettangolo 540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0" name="Rettangolo 540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1" name="Rettangolo 541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2" name="Rettangolo 541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3" name="Rettangolo 541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4" name="Rettangolo 541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5" name="Rettangolo 541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6" name="Rettangolo 541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7" name="Rettangolo 541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8" name="Rettangolo 541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19" name="Rettangolo 541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89" name="Gruppo 528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398" name="Rettangolo 53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9" name="Rettangolo 53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0" name="Rettangolo 53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1" name="Rettangolo 54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2" name="Rettangolo 54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3" name="Rettangolo 54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4" name="Rettangolo 54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5" name="Rettangolo 54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6" name="Rettangolo 54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7" name="Rettangolo 54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08" name="Rettangolo 54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0" name="Gruppo 5289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387" name="Rettangolo 538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8" name="Rettangolo 538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9" name="Rettangolo 538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0" name="Rettangolo 538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1" name="Rettangolo 539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2" name="Rettangolo 539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3" name="Rettangolo 539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4" name="Rettangolo 539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5" name="Rettangolo 539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6" name="Rettangolo 539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97" name="Rettangolo 539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1" name="Gruppo 529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376" name="Rettangolo 53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7" name="Rettangolo 53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8" name="Rettangolo 53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9" name="Rettangolo 53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0" name="Rettangolo 53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1" name="Rettangolo 53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2" name="Rettangolo 53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3" name="Rettangolo 53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4" name="Rettangolo 53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5" name="Rettangolo 53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86" name="Rettangolo 53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2" name="Gruppo 5291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365" name="Rettangolo 53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6" name="Rettangolo 53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7" name="Rettangolo 53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8" name="Rettangolo 53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9" name="Rettangolo 53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0" name="Rettangolo 53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1" name="Rettangolo 53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2" name="Rettangolo 53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3" name="Rettangolo 53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4" name="Rettangolo 53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75" name="Rettangolo 53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3" name="Gruppo 529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354" name="Rettangolo 53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5" name="Rettangolo 53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6" name="Rettangolo 53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7" name="Rettangolo 53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8" name="Rettangolo 53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9" name="Rettangolo 53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0" name="Rettangolo 53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1" name="Rettangolo 53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2" name="Rettangolo 53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3" name="Rettangolo 53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64" name="Rettangolo 53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4" name="Gruppo 5293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343" name="Rettangolo 53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4" name="Rettangolo 53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5" name="Rettangolo 53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6" name="Rettangolo 53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7" name="Rettangolo 53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8" name="Rettangolo 53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9" name="Rettangolo 53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0" name="Rettangolo 53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1" name="Rettangolo 53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2" name="Rettangolo 53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53" name="Rettangolo 53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5" name="Gruppo 529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332" name="Rettangolo 53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3" name="Rettangolo 53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4" name="Rettangolo 53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5" name="Rettangolo 53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6" name="Rettangolo 53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7" name="Rettangolo 53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8" name="Rettangolo 53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9" name="Rettangolo 53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0" name="Rettangolo 53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1" name="Rettangolo 53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42" name="Rettangolo 53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6" name="Gruppo 5295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321" name="Rettangolo 53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2" name="Rettangolo 53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3" name="Rettangolo 53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4" name="Rettangolo 53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5" name="Rettangolo 53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6" name="Rettangolo 53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7" name="Rettangolo 53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8" name="Rettangolo 53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9" name="Rettangolo 53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0" name="Rettangolo 53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31" name="Rettangolo 53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7" name="Gruppo 529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310" name="Rettangolo 53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1" name="Rettangolo 53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2" name="Rettangolo 53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3" name="Rettangolo 53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4" name="Rettangolo 53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5" name="Rettangolo 53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6" name="Rettangolo 53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7" name="Rettangolo 53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8" name="Rettangolo 53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19" name="Rettangolo 53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20" name="Rettangolo 53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298" name="Gruppo 5297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299" name="Rettangolo 52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0" name="Rettangolo 52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1" name="Rettangolo 53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2" name="Rettangolo 53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3" name="Rettangolo 53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4" name="Rettangolo 53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5" name="Rettangolo 53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6" name="Rettangolo 53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7" name="Rettangolo 53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8" name="Rettangolo 53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09" name="Rettangolo 53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5090" name="Gruppo 5089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5091" name="Gruppo 509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272" name="Rettangolo 52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3" name="Rettangolo 52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4" name="Rettangolo 52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5" name="Rettangolo 52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6" name="Rettangolo 52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7" name="Rettangolo 52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8" name="Rettangolo 52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9" name="Rettangolo 52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80" name="Rettangolo 52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81" name="Rettangolo 52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82" name="Rettangolo 52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2" name="Gruppo 5091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261" name="Rettangolo 526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2" name="Rettangolo 526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3" name="Rettangolo 526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4" name="Rettangolo 526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5" name="Rettangolo 526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6" name="Rettangolo 526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7" name="Rettangolo 526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8" name="Rettangolo 526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9" name="Rettangolo 526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0" name="Rettangolo 526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71" name="Rettangolo 527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3" name="Gruppo 509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250" name="Rettangolo 52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1" name="Rettangolo 52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2" name="Rettangolo 52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3" name="Rettangolo 52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4" name="Rettangolo 52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5" name="Rettangolo 52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6" name="Rettangolo 52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7" name="Rettangolo 52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8" name="Rettangolo 52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59" name="Rettangolo 52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60" name="Rettangolo 52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4" name="Gruppo 5093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239" name="Rettangolo 523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0" name="Rettangolo 523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1" name="Rettangolo 524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2" name="Rettangolo 524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3" name="Rettangolo 524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4" name="Rettangolo 524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5" name="Rettangolo 524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6" name="Rettangolo 524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7" name="Rettangolo 524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8" name="Rettangolo 524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49" name="Rettangolo 524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5" name="Gruppo 509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228" name="Rettangolo 52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9" name="Rettangolo 52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0" name="Rettangolo 52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1" name="Rettangolo 52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2" name="Rettangolo 52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3" name="Rettangolo 52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4" name="Rettangolo 52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5" name="Rettangolo 52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6" name="Rettangolo 52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7" name="Rettangolo 52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38" name="Rettangolo 52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6" name="Gruppo 5095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217" name="Rettangolo 52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8" name="Rettangolo 52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9" name="Rettangolo 52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0" name="Rettangolo 52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1" name="Rettangolo 52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2" name="Rettangolo 52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3" name="Rettangolo 52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4" name="Rettangolo 52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5" name="Rettangolo 52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6" name="Rettangolo 52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27" name="Rettangolo 52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7" name="Gruppo 509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206" name="Rettangolo 52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7" name="Rettangolo 52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8" name="Rettangolo 52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9" name="Rettangolo 52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0" name="Rettangolo 52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1" name="Rettangolo 52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2" name="Rettangolo 52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3" name="Rettangolo 52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4" name="Rettangolo 52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5" name="Rettangolo 52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16" name="Rettangolo 52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8" name="Gruppo 5097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195" name="Rettangolo 51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6" name="Rettangolo 51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7" name="Rettangolo 51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8" name="Rettangolo 51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9" name="Rettangolo 51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0" name="Rettangolo 51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1" name="Rettangolo 52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2" name="Rettangolo 52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3" name="Rettangolo 52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4" name="Rettangolo 52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05" name="Rettangolo 52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099" name="Gruppo 509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184" name="Rettangolo 51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5" name="Rettangolo 51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6" name="Rettangolo 51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7" name="Rettangolo 51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8" name="Rettangolo 51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9" name="Rettangolo 51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0" name="Rettangolo 51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1" name="Rettangolo 51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2" name="Rettangolo 51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3" name="Rettangolo 51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94" name="Rettangolo 51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0" name="Gruppo 5099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173" name="Rettangolo 51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4" name="Rettangolo 51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5" name="Rettangolo 51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6" name="Rettangolo 51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7" name="Rettangolo 51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8" name="Rettangolo 51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9" name="Rettangolo 51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0" name="Rettangolo 51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1" name="Rettangolo 51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2" name="Rettangolo 51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83" name="Rettangolo 51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1" name="Gruppo 510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162" name="Rettangolo 516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3" name="Rettangolo 516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4" name="Rettangolo 516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5" name="Rettangolo 516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6" name="Rettangolo 516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7" name="Rettangolo 516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8" name="Rettangolo 516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9" name="Rettangolo 516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0" name="Rettangolo 516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1" name="Rettangolo 517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72" name="Rettangolo 517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2" name="Gruppo 5101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151" name="Rettangolo 51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2" name="Rettangolo 51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3" name="Rettangolo 51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4" name="Rettangolo 51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5" name="Rettangolo 51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6" name="Rettangolo 51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7" name="Rettangolo 51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8" name="Rettangolo 51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9" name="Rettangolo 51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0" name="Rettangolo 51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61" name="Rettangolo 51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3" name="Gruppo 510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140" name="Rettangolo 513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1" name="Rettangolo 514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2" name="Rettangolo 514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3" name="Rettangolo 514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4" name="Rettangolo 514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5" name="Rettangolo 514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6" name="Rettangolo 514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7" name="Rettangolo 514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8" name="Rettangolo 514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49" name="Rettangolo 514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50" name="Rettangolo 514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4" name="Gruppo 5103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129" name="Rettangolo 51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0" name="Rettangolo 51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1" name="Rettangolo 51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2" name="Rettangolo 51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3" name="Rettangolo 51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4" name="Rettangolo 51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5" name="Rettangolo 51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6" name="Rettangolo 51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7" name="Rettangolo 51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8" name="Rettangolo 51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39" name="Rettangolo 51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5" name="Gruppo 510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118" name="Rettangolo 511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9" name="Rettangolo 511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0" name="Rettangolo 511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1" name="Rettangolo 512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2" name="Rettangolo 512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3" name="Rettangolo 512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4" name="Rettangolo 512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5" name="Rettangolo 512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6" name="Rettangolo 512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7" name="Rettangolo 512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28" name="Rettangolo 512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06" name="Gruppo 5105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107" name="Rettangolo 51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08" name="Rettangolo 51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09" name="Rettangolo 51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0" name="Rettangolo 51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1" name="Rettangolo 51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2" name="Rettangolo 51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3" name="Rettangolo 51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4" name="Rettangolo 51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5" name="Rettangolo 51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6" name="Rettangolo 51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17" name="Rettangolo 51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5475" name="Gruppo 5474"/>
          <p:cNvGrpSpPr/>
          <p:nvPr/>
        </p:nvGrpSpPr>
        <p:grpSpPr>
          <a:xfrm>
            <a:off x="596807" y="5028780"/>
            <a:ext cx="4199153" cy="276907"/>
            <a:chOff x="838200" y="2322669"/>
            <a:chExt cx="4199153" cy="276907"/>
          </a:xfrm>
        </p:grpSpPr>
        <p:grpSp>
          <p:nvGrpSpPr>
            <p:cNvPr id="5476" name="Gruppo 5475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5670" name="Gruppo 566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851" name="Rettangolo 58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2" name="Rettangolo 58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3" name="Rettangolo 58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4" name="Rettangolo 58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5" name="Rettangolo 58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6" name="Rettangolo 58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7" name="Rettangolo 58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8" name="Rettangolo 58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9" name="Rettangolo 58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60" name="Rettangolo 58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61" name="Rettangolo 58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1" name="Gruppo 5670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840" name="Rettangolo 583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1" name="Rettangolo 584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2" name="Rettangolo 584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3" name="Rettangolo 584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4" name="Rettangolo 584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5" name="Rettangolo 584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6" name="Rettangolo 584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7" name="Rettangolo 584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8" name="Rettangolo 584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49" name="Rettangolo 584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50" name="Rettangolo 584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2" name="Gruppo 5671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829" name="Rettangolo 58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0" name="Rettangolo 58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1" name="Rettangolo 58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2" name="Rettangolo 58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3" name="Rettangolo 58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4" name="Rettangolo 58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5" name="Rettangolo 58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6" name="Rettangolo 58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7" name="Rettangolo 58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8" name="Rettangolo 58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39" name="Rettangolo 58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3" name="Gruppo 5672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818" name="Rettangolo 581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9" name="Rettangolo 581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0" name="Rettangolo 581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1" name="Rettangolo 582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2" name="Rettangolo 582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3" name="Rettangolo 582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4" name="Rettangolo 582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5" name="Rettangolo 582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6" name="Rettangolo 582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7" name="Rettangolo 582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28" name="Rettangolo 582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4" name="Gruppo 567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807" name="Rettangolo 58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8" name="Rettangolo 58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9" name="Rettangolo 58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0" name="Rettangolo 58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1" name="Rettangolo 58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2" name="Rettangolo 58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3" name="Rettangolo 58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4" name="Rettangolo 58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5" name="Rettangolo 58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6" name="Rettangolo 58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17" name="Rettangolo 58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5" name="Gruppo 5674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796" name="Rettangolo 579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7" name="Rettangolo 579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8" name="Rettangolo 579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9" name="Rettangolo 579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0" name="Rettangolo 579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1" name="Rettangolo 580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2" name="Rettangolo 580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3" name="Rettangolo 580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4" name="Rettangolo 580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5" name="Rettangolo 580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06" name="Rettangolo 580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6" name="Gruppo 5675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785" name="Rettangolo 57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6" name="Rettangolo 57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7" name="Rettangolo 57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8" name="Rettangolo 57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9" name="Rettangolo 57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0" name="Rettangolo 57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1" name="Rettangolo 57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2" name="Rettangolo 57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3" name="Rettangolo 57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4" name="Rettangolo 57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95" name="Rettangolo 57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7" name="Gruppo 5676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774" name="Rettangolo 577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5" name="Rettangolo 577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6" name="Rettangolo 577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7" name="Rettangolo 577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8" name="Rettangolo 577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9" name="Rettangolo 577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0" name="Rettangolo 577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1" name="Rettangolo 578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2" name="Rettangolo 578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3" name="Rettangolo 578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84" name="Rettangolo 578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8" name="Gruppo 567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763" name="Rettangolo 57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4" name="Rettangolo 57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5" name="Rettangolo 57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6" name="Rettangolo 57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7" name="Rettangolo 57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8" name="Rettangolo 57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9" name="Rettangolo 57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0" name="Rettangolo 57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1" name="Rettangolo 57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2" name="Rettangolo 57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73" name="Rettangolo 57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79" name="Gruppo 5678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752" name="Rettangolo 575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3" name="Rettangolo 575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4" name="Rettangolo 575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5" name="Rettangolo 575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6" name="Rettangolo 575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7" name="Rettangolo 575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8" name="Rettangolo 575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9" name="Rettangolo 575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0" name="Rettangolo 575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1" name="Rettangolo 576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62" name="Rettangolo 576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80" name="Gruppo 5679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741" name="Rettangolo 574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2" name="Rettangolo 574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3" name="Rettangolo 574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4" name="Rettangolo 574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5" name="Rettangolo 574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6" name="Rettangolo 574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7" name="Rettangolo 574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8" name="Rettangolo 574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9" name="Rettangolo 574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0" name="Rettangolo 574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51" name="Rettangolo 575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81" name="Gruppo 5680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730" name="Rettangolo 57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1" name="Rettangolo 57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2" name="Rettangolo 57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3" name="Rettangolo 57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4" name="Rettangolo 57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5" name="Rettangolo 57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6" name="Rettangolo 57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7" name="Rettangolo 57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8" name="Rettangolo 57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39" name="Rettangolo 57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40" name="Rettangolo 57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82" name="Gruppo 568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719" name="Rettangolo 571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0" name="Rettangolo 571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1" name="Rettangolo 572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2" name="Rettangolo 572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3" name="Rettangolo 572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4" name="Rettangolo 572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5" name="Rettangolo 572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6" name="Rettangolo 572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7" name="Rettangolo 572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8" name="Rettangolo 572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29" name="Rettangolo 572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83" name="Gruppo 5682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708" name="Rettangolo 570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9" name="Rettangolo 570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0" name="Rettangolo 570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1" name="Rettangolo 571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2" name="Rettangolo 571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3" name="Rettangolo 571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4" name="Rettangolo 571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5" name="Rettangolo 571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6" name="Rettangolo 571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7" name="Rettangolo 571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18" name="Rettangolo 571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84" name="Gruppo 5683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697" name="Rettangolo 569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8" name="Rettangolo 569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9" name="Rettangolo 569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0" name="Rettangolo 569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1" name="Rettangolo 570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2" name="Rettangolo 570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3" name="Rettangolo 570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4" name="Rettangolo 570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5" name="Rettangolo 570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6" name="Rettangolo 570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07" name="Rettangolo 570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685" name="Gruppo 5684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686" name="Rettangolo 56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87" name="Rettangolo 56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88" name="Rettangolo 56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89" name="Rettangolo 56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0" name="Rettangolo 56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1" name="Rettangolo 56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2" name="Rettangolo 56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3" name="Rettangolo 56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4" name="Rettangolo 56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5" name="Rettangolo 56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96" name="Rettangolo 56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5477" name="Gruppo 5476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5478" name="Gruppo 547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659" name="Rettangolo 565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0" name="Rettangolo 565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1" name="Rettangolo 566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2" name="Rettangolo 566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3" name="Rettangolo 566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4" name="Rettangolo 566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5" name="Rettangolo 566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6" name="Rettangolo 566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7" name="Rettangolo 566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8" name="Rettangolo 566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9" name="Rettangolo 566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79" name="Gruppo 5478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648" name="Rettangolo 564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9" name="Rettangolo 564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0" name="Rettangolo 564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1" name="Rettangolo 565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2" name="Rettangolo 565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3" name="Rettangolo 565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4" name="Rettangolo 565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5" name="Rettangolo 565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6" name="Rettangolo 565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7" name="Rettangolo 565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8" name="Rettangolo 565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0" name="Gruppo 547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637" name="Rettangolo 563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8" name="Rettangolo 563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9" name="Rettangolo 563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0" name="Rettangolo 563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1" name="Rettangolo 564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2" name="Rettangolo 564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3" name="Rettangolo 564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4" name="Rettangolo 564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5" name="Rettangolo 564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6" name="Rettangolo 564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7" name="Rettangolo 564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1" name="Gruppo 5480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626" name="Rettangolo 562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7" name="Rettangolo 562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8" name="Rettangolo 562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9" name="Rettangolo 562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0" name="Rettangolo 562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1" name="Rettangolo 563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2" name="Rettangolo 563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3" name="Rettangolo 563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4" name="Rettangolo 563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5" name="Rettangolo 563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6" name="Rettangolo 563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2" name="Gruppo 548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615" name="Rettangolo 561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6" name="Rettangolo 561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7" name="Rettangolo 561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8" name="Rettangolo 561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9" name="Rettangolo 561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0" name="Rettangolo 561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1" name="Rettangolo 562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2" name="Rettangolo 562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3" name="Rettangolo 562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4" name="Rettangolo 562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5" name="Rettangolo 562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3" name="Gruppo 5482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604" name="Rettangolo 560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5" name="Rettangolo 560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6" name="Rettangolo 560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7" name="Rettangolo 560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8" name="Rettangolo 560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9" name="Rettangolo 560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0" name="Rettangolo 560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1" name="Rettangolo 561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2" name="Rettangolo 561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3" name="Rettangolo 561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4" name="Rettangolo 561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4" name="Gruppo 548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593" name="Rettangolo 559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4" name="Rettangolo 559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5" name="Rettangolo 559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6" name="Rettangolo 559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7" name="Rettangolo 559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8" name="Rettangolo 559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9" name="Rettangolo 559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0" name="Rettangolo 559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1" name="Rettangolo 560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2" name="Rettangolo 560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3" name="Rettangolo 560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5" name="Gruppo 5484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582" name="Rettangolo 55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3" name="Rettangolo 55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4" name="Rettangolo 55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5" name="Rettangolo 55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6" name="Rettangolo 55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7" name="Rettangolo 55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8" name="Rettangolo 55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9" name="Rettangolo 55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0" name="Rettangolo 55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1" name="Rettangolo 55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2" name="Rettangolo 55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6" name="Gruppo 548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571" name="Rettangolo 557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2" name="Rettangolo 557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3" name="Rettangolo 557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4" name="Rettangolo 557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5" name="Rettangolo 557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6" name="Rettangolo 557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7" name="Rettangolo 557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8" name="Rettangolo 557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9" name="Rettangolo 557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0" name="Rettangolo 557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1" name="Rettangolo 558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7" name="Gruppo 5486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560" name="Rettangolo 555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1" name="Rettangolo 556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2" name="Rettangolo 556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3" name="Rettangolo 556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4" name="Rettangolo 556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5" name="Rettangolo 556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6" name="Rettangolo 556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7" name="Rettangolo 556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8" name="Rettangolo 556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9" name="Rettangolo 556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0" name="Rettangolo 556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8" name="Gruppo 548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549" name="Rettangolo 554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0" name="Rettangolo 554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1" name="Rettangolo 555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2" name="Rettangolo 555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3" name="Rettangolo 555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4" name="Rettangolo 555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5" name="Rettangolo 555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6" name="Rettangolo 555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7" name="Rettangolo 555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8" name="Rettangolo 555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9" name="Rettangolo 555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89" name="Gruppo 5488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538" name="Rettangolo 55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9" name="Rettangolo 55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0" name="Rettangolo 55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1" name="Rettangolo 55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2" name="Rettangolo 55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3" name="Rettangolo 55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4" name="Rettangolo 55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5" name="Rettangolo 55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6" name="Rettangolo 55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7" name="Rettangolo 55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8" name="Rettangolo 55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90" name="Gruppo 548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527" name="Rettangolo 552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8" name="Rettangolo 552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9" name="Rettangolo 552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0" name="Rettangolo 552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1" name="Rettangolo 553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2" name="Rettangolo 553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3" name="Rettangolo 553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4" name="Rettangolo 553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5" name="Rettangolo 553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6" name="Rettangolo 553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7" name="Rettangolo 553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91" name="Gruppo 5490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516" name="Rettangolo 551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7" name="Rettangolo 551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8" name="Rettangolo 551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9" name="Rettangolo 551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0" name="Rettangolo 551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1" name="Rettangolo 552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2" name="Rettangolo 552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3" name="Rettangolo 552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4" name="Rettangolo 552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5" name="Rettangolo 552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26" name="Rettangolo 552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92" name="Gruppo 549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505" name="Rettangolo 550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6" name="Rettangolo 550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7" name="Rettangolo 550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8" name="Rettangolo 550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9" name="Rettangolo 550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0" name="Rettangolo 550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1" name="Rettangolo 551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2" name="Rettangolo 551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3" name="Rettangolo 551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4" name="Rettangolo 551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15" name="Rettangolo 551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493" name="Gruppo 5492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494" name="Rettangolo 54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95" name="Rettangolo 54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96" name="Rettangolo 54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97" name="Rettangolo 54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98" name="Rettangolo 54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99" name="Rettangolo 54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0" name="Rettangolo 54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1" name="Rettangolo 55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2" name="Rettangolo 55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3" name="Rettangolo 55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04" name="Rettangolo 55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5862" name="Gruppo 5861"/>
          <p:cNvGrpSpPr/>
          <p:nvPr/>
        </p:nvGrpSpPr>
        <p:grpSpPr>
          <a:xfrm>
            <a:off x="596403" y="6453568"/>
            <a:ext cx="4199153" cy="276907"/>
            <a:chOff x="838200" y="2322669"/>
            <a:chExt cx="4199153" cy="276907"/>
          </a:xfrm>
        </p:grpSpPr>
        <p:grpSp>
          <p:nvGrpSpPr>
            <p:cNvPr id="5863" name="Gruppo 5862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6057" name="Gruppo 605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238" name="Rettangolo 623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9" name="Rettangolo 623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0" name="Rettangolo 623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1" name="Rettangolo 624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2" name="Rettangolo 624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3" name="Rettangolo 624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4" name="Rettangolo 624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5" name="Rettangolo 624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6" name="Rettangolo 624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7" name="Rettangolo 624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48" name="Rettangolo 624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58" name="Gruppo 6057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227" name="Rettangolo 622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8" name="Rettangolo 622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9" name="Rettangolo 622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0" name="Rettangolo 622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1" name="Rettangolo 623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2" name="Rettangolo 623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3" name="Rettangolo 623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4" name="Rettangolo 623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5" name="Rettangolo 623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6" name="Rettangolo 623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37" name="Rettangolo 623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59" name="Gruppo 605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216" name="Rettangolo 621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7" name="Rettangolo 621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8" name="Rettangolo 621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9" name="Rettangolo 621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0" name="Rettangolo 621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1" name="Rettangolo 622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2" name="Rettangolo 622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3" name="Rettangolo 622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4" name="Rettangolo 622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5" name="Rettangolo 622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26" name="Rettangolo 622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0" name="Gruppo 6059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205" name="Rettangolo 620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6" name="Rettangolo 620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7" name="Rettangolo 620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8" name="Rettangolo 620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9" name="Rettangolo 620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0" name="Rettangolo 620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1" name="Rettangolo 621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2" name="Rettangolo 621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3" name="Rettangolo 621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4" name="Rettangolo 621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15" name="Rettangolo 621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1" name="Gruppo 606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194" name="Rettangolo 61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5" name="Rettangolo 61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6" name="Rettangolo 61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7" name="Rettangolo 61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8" name="Rettangolo 61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9" name="Rettangolo 61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0" name="Rettangolo 61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1" name="Rettangolo 62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2" name="Rettangolo 62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3" name="Rettangolo 62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04" name="Rettangolo 62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2" name="Gruppo 6061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183" name="Rettangolo 618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4" name="Rettangolo 618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5" name="Rettangolo 618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6" name="Rettangolo 618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7" name="Rettangolo 618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8" name="Rettangolo 618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9" name="Rettangolo 618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0" name="Rettangolo 618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1" name="Rettangolo 619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2" name="Rettangolo 619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93" name="Rettangolo 619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3" name="Gruppo 606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172" name="Rettangolo 61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3" name="Rettangolo 61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4" name="Rettangolo 61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5" name="Rettangolo 61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6" name="Rettangolo 61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7" name="Rettangolo 61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8" name="Rettangolo 61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9" name="Rettangolo 61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0" name="Rettangolo 61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1" name="Rettangolo 61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82" name="Rettangolo 61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4" name="Gruppo 6063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161" name="Rettangolo 616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2" name="Rettangolo 616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3" name="Rettangolo 616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4" name="Rettangolo 616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5" name="Rettangolo 616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6" name="Rettangolo 616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7" name="Rettangolo 616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8" name="Rettangolo 616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9" name="Rettangolo 616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0" name="Rettangolo 616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71" name="Rettangolo 617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5" name="Gruppo 606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150" name="Rettangolo 61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1" name="Rettangolo 61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2" name="Rettangolo 61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3" name="Rettangolo 61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4" name="Rettangolo 61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5" name="Rettangolo 61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6" name="Rettangolo 61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7" name="Rettangolo 61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8" name="Rettangolo 61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59" name="Rettangolo 61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60" name="Rettangolo 61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6" name="Gruppo 6065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139" name="Rettangolo 613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0" name="Rettangolo 613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1" name="Rettangolo 614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2" name="Rettangolo 614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3" name="Rettangolo 614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4" name="Rettangolo 614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5" name="Rettangolo 614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6" name="Rettangolo 614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7" name="Rettangolo 614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8" name="Rettangolo 614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49" name="Rettangolo 614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7" name="Gruppo 606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128" name="Rettangolo 61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9" name="Rettangolo 61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0" name="Rettangolo 61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1" name="Rettangolo 61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2" name="Rettangolo 61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3" name="Rettangolo 61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4" name="Rettangolo 61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5" name="Rettangolo 61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6" name="Rettangolo 61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7" name="Rettangolo 61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38" name="Rettangolo 61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8" name="Gruppo 6067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117" name="Rettangolo 61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8" name="Rettangolo 61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9" name="Rettangolo 61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0" name="Rettangolo 61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1" name="Rettangolo 61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2" name="Rettangolo 61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3" name="Rettangolo 61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4" name="Rettangolo 61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5" name="Rettangolo 61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6" name="Rettangolo 61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27" name="Rettangolo 61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69" name="Gruppo 606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106" name="Rettangolo 61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7" name="Rettangolo 61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8" name="Rettangolo 61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9" name="Rettangolo 61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0" name="Rettangolo 61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1" name="Rettangolo 61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2" name="Rettangolo 61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3" name="Rettangolo 61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4" name="Rettangolo 61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5" name="Rettangolo 61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16" name="Rettangolo 61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70" name="Gruppo 6069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095" name="Rettangolo 60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6" name="Rettangolo 60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7" name="Rettangolo 60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8" name="Rettangolo 60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9" name="Rettangolo 60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0" name="Rettangolo 60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1" name="Rettangolo 61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2" name="Rettangolo 61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3" name="Rettangolo 61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4" name="Rettangolo 61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05" name="Rettangolo 61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71" name="Gruppo 607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084" name="Rettangolo 60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5" name="Rettangolo 60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6" name="Rettangolo 60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7" name="Rettangolo 60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8" name="Rettangolo 60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9" name="Rettangolo 60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0" name="Rettangolo 60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1" name="Rettangolo 60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2" name="Rettangolo 60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3" name="Rettangolo 60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94" name="Rettangolo 60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072" name="Gruppo 6071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073" name="Rettangolo 60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4" name="Rettangolo 60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5" name="Rettangolo 60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6" name="Rettangolo 60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7" name="Rettangolo 60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8" name="Rettangolo 60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79" name="Rettangolo 60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0" name="Rettangolo 60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1" name="Rettangolo 60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2" name="Rettangolo 60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83" name="Rettangolo 60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5864" name="Gruppo 5863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5865" name="Gruppo 586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046" name="Rettangolo 60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7" name="Rettangolo 60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8" name="Rettangolo 60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9" name="Rettangolo 60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0" name="Rettangolo 60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1" name="Rettangolo 60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2" name="Rettangolo 60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3" name="Rettangolo 60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4" name="Rettangolo 60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5" name="Rettangolo 60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56" name="Rettangolo 60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66" name="Gruppo 5865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035" name="Rettangolo 603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6" name="Rettangolo 603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7" name="Rettangolo 603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8" name="Rettangolo 603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9" name="Rettangolo 603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0" name="Rettangolo 603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1" name="Rettangolo 604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2" name="Rettangolo 604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3" name="Rettangolo 604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4" name="Rettangolo 604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45" name="Rettangolo 604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67" name="Gruppo 586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024" name="Rettangolo 602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5" name="Rettangolo 602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6" name="Rettangolo 602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7" name="Rettangolo 602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8" name="Rettangolo 602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9" name="Rettangolo 602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0" name="Rettangolo 602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1" name="Rettangolo 603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2" name="Rettangolo 603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3" name="Rettangolo 603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34" name="Rettangolo 603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68" name="Gruppo 5867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013" name="Rettangolo 601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4" name="Rettangolo 601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5" name="Rettangolo 601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6" name="Rettangolo 601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7" name="Rettangolo 601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8" name="Rettangolo 601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9" name="Rettangolo 601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0" name="Rettangolo 601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1" name="Rettangolo 602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2" name="Rettangolo 602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23" name="Rettangolo 602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69" name="Gruppo 586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002" name="Rettangolo 60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3" name="Rettangolo 60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4" name="Rettangolo 60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5" name="Rettangolo 60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6" name="Rettangolo 60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7" name="Rettangolo 60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8" name="Rettangolo 60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9" name="Rettangolo 60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0" name="Rettangolo 60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1" name="Rettangolo 60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12" name="Rettangolo 60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0" name="Gruppo 5869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991" name="Rettangolo 599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2" name="Rettangolo 599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3" name="Rettangolo 599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4" name="Rettangolo 599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5" name="Rettangolo 599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6" name="Rettangolo 599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7" name="Rettangolo 599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8" name="Rettangolo 599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9" name="Rettangolo 599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0" name="Rettangolo 599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01" name="Rettangolo 600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1" name="Gruppo 587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980" name="Rettangolo 597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1" name="Rettangolo 598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2" name="Rettangolo 598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3" name="Rettangolo 598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4" name="Rettangolo 598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5" name="Rettangolo 598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6" name="Rettangolo 598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7" name="Rettangolo 598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8" name="Rettangolo 598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89" name="Rettangolo 598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90" name="Rettangolo 598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2" name="Gruppo 5871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969" name="Rettangolo 596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0" name="Rettangolo 596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1" name="Rettangolo 597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2" name="Rettangolo 597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3" name="Rettangolo 597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4" name="Rettangolo 597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5" name="Rettangolo 597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6" name="Rettangolo 597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7" name="Rettangolo 597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8" name="Rettangolo 597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79" name="Rettangolo 597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3" name="Gruppo 587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958" name="Rettangolo 59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9" name="Rettangolo 59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0" name="Rettangolo 59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1" name="Rettangolo 59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2" name="Rettangolo 59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3" name="Rettangolo 59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4" name="Rettangolo 59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5" name="Rettangolo 59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6" name="Rettangolo 59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7" name="Rettangolo 59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68" name="Rettangolo 59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4" name="Gruppo 5873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947" name="Rettangolo 594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8" name="Rettangolo 594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9" name="Rettangolo 594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0" name="Rettangolo 594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1" name="Rettangolo 595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2" name="Rettangolo 595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3" name="Rettangolo 595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4" name="Rettangolo 595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5" name="Rettangolo 595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6" name="Rettangolo 595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57" name="Rettangolo 595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5" name="Gruppo 587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936" name="Rettangolo 593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7" name="Rettangolo 593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8" name="Rettangolo 593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9" name="Rettangolo 593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0" name="Rettangolo 593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1" name="Rettangolo 594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2" name="Rettangolo 594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3" name="Rettangolo 594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4" name="Rettangolo 594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5" name="Rettangolo 594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46" name="Rettangolo 594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6" name="Gruppo 5875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925" name="Rettangolo 592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6" name="Rettangolo 592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7" name="Rettangolo 592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8" name="Rettangolo 592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9" name="Rettangolo 592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0" name="Rettangolo 592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1" name="Rettangolo 593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2" name="Rettangolo 593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3" name="Rettangolo 593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4" name="Rettangolo 593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35" name="Rettangolo 593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7" name="Gruppo 587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914" name="Rettangolo 591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5" name="Rettangolo 591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6" name="Rettangolo 591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7" name="Rettangolo 591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8" name="Rettangolo 591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9" name="Rettangolo 591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0" name="Rettangolo 591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1" name="Rettangolo 592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2" name="Rettangolo 592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3" name="Rettangolo 592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24" name="Rettangolo 592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8" name="Gruppo 5877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5903" name="Rettangolo 590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4" name="Rettangolo 590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5" name="Rettangolo 590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6" name="Rettangolo 590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7" name="Rettangolo 590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8" name="Rettangolo 590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9" name="Rettangolo 590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0" name="Rettangolo 590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1" name="Rettangolo 591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2" name="Rettangolo 591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13" name="Rettangolo 591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79" name="Gruppo 587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892" name="Rettangolo 589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3" name="Rettangolo 589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4" name="Rettangolo 589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5" name="Rettangolo 589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6" name="Rettangolo 589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7" name="Rettangolo 589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8" name="Rettangolo 589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9" name="Rettangolo 589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0" name="Rettangolo 589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1" name="Rettangolo 590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02" name="Rettangolo 590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880" name="Gruppo 5879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5881" name="Rettangolo 588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2" name="Rettangolo 588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3" name="Rettangolo 588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4" name="Rettangolo 588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5" name="Rettangolo 588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6" name="Rettangolo 588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7" name="Rettangolo 588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8" name="Rettangolo 588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89" name="Rettangolo 588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0" name="Rettangolo 588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91" name="Rettangolo 589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6249" name="Gruppo 6248"/>
          <p:cNvGrpSpPr/>
          <p:nvPr/>
        </p:nvGrpSpPr>
        <p:grpSpPr>
          <a:xfrm>
            <a:off x="584821" y="5597186"/>
            <a:ext cx="4199153" cy="276907"/>
            <a:chOff x="838200" y="2322669"/>
            <a:chExt cx="4199153" cy="276907"/>
          </a:xfrm>
        </p:grpSpPr>
        <p:grpSp>
          <p:nvGrpSpPr>
            <p:cNvPr id="6250" name="Gruppo 6249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6444" name="Gruppo 644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625" name="Rettangolo 662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6" name="Rettangolo 662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7" name="Rettangolo 662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8" name="Rettangolo 662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9" name="Rettangolo 662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0" name="Rettangolo 662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1" name="Rettangolo 663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2" name="Rettangolo 663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3" name="Rettangolo 663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4" name="Rettangolo 663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35" name="Rettangolo 663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45" name="Gruppo 6444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614" name="Rettangolo 661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5" name="Rettangolo 661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6" name="Rettangolo 661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7" name="Rettangolo 661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8" name="Rettangolo 661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9" name="Rettangolo 661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0" name="Rettangolo 661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1" name="Rettangolo 662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2" name="Rettangolo 662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3" name="Rettangolo 662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24" name="Rettangolo 662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46" name="Gruppo 644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603" name="Rettangolo 660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4" name="Rettangolo 660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5" name="Rettangolo 660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6" name="Rettangolo 660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7" name="Rettangolo 660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8" name="Rettangolo 660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9" name="Rettangolo 660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0" name="Rettangolo 660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1" name="Rettangolo 661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2" name="Rettangolo 661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13" name="Rettangolo 661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47" name="Gruppo 6446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592" name="Rettangolo 659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3" name="Rettangolo 659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4" name="Rettangolo 659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5" name="Rettangolo 659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6" name="Rettangolo 659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7" name="Rettangolo 659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8" name="Rettangolo 659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9" name="Rettangolo 659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0" name="Rettangolo 659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1" name="Rettangolo 660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02" name="Rettangolo 660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48" name="Gruppo 644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581" name="Rettangolo 658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2" name="Rettangolo 658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3" name="Rettangolo 658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4" name="Rettangolo 658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5" name="Rettangolo 658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6" name="Rettangolo 658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7" name="Rettangolo 658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8" name="Rettangolo 658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9" name="Rettangolo 658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0" name="Rettangolo 658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91" name="Rettangolo 659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49" name="Gruppo 6448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570" name="Rettangolo 656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1" name="Rettangolo 657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2" name="Rettangolo 657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3" name="Rettangolo 657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4" name="Rettangolo 657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5" name="Rettangolo 657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6" name="Rettangolo 657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7" name="Rettangolo 657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8" name="Rettangolo 657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79" name="Rettangolo 657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80" name="Rettangolo 657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0" name="Gruppo 644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559" name="Rettangolo 655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0" name="Rettangolo 655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1" name="Rettangolo 656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2" name="Rettangolo 656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3" name="Rettangolo 656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4" name="Rettangolo 656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5" name="Rettangolo 656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6" name="Rettangolo 656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7" name="Rettangolo 656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8" name="Rettangolo 656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69" name="Rettangolo 656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1" name="Gruppo 6450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548" name="Rettangolo 654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9" name="Rettangolo 654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0" name="Rettangolo 654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1" name="Rettangolo 655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2" name="Rettangolo 655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3" name="Rettangolo 655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4" name="Rettangolo 655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5" name="Rettangolo 655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6" name="Rettangolo 655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7" name="Rettangolo 655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58" name="Rettangolo 655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2" name="Gruppo 645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537" name="Rettangolo 653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8" name="Rettangolo 653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9" name="Rettangolo 653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0" name="Rettangolo 653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1" name="Rettangolo 654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2" name="Rettangolo 654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3" name="Rettangolo 654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4" name="Rettangolo 654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5" name="Rettangolo 654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6" name="Rettangolo 654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47" name="Rettangolo 654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3" name="Gruppo 6452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526" name="Rettangolo 652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7" name="Rettangolo 652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8" name="Rettangolo 652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9" name="Rettangolo 652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0" name="Rettangolo 652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1" name="Rettangolo 653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2" name="Rettangolo 653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3" name="Rettangolo 653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4" name="Rettangolo 653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5" name="Rettangolo 653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36" name="Rettangolo 653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4" name="Gruppo 645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515" name="Rettangolo 651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6" name="Rettangolo 651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7" name="Rettangolo 651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8" name="Rettangolo 651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9" name="Rettangolo 651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0" name="Rettangolo 651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1" name="Rettangolo 652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2" name="Rettangolo 652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3" name="Rettangolo 652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4" name="Rettangolo 652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25" name="Rettangolo 652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5" name="Gruppo 6454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504" name="Rettangolo 650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5" name="Rettangolo 650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6" name="Rettangolo 650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7" name="Rettangolo 650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8" name="Rettangolo 650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9" name="Rettangolo 650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0" name="Rettangolo 650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1" name="Rettangolo 651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2" name="Rettangolo 651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3" name="Rettangolo 651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14" name="Rettangolo 651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6" name="Gruppo 645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493" name="Rettangolo 649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4" name="Rettangolo 649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5" name="Rettangolo 649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6" name="Rettangolo 649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7" name="Rettangolo 649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8" name="Rettangolo 649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9" name="Rettangolo 649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0" name="Rettangolo 649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1" name="Rettangolo 650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2" name="Rettangolo 650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03" name="Rettangolo 650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7" name="Gruppo 6456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482" name="Rettangolo 648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3" name="Rettangolo 648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4" name="Rettangolo 648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5" name="Rettangolo 648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6" name="Rettangolo 648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7" name="Rettangolo 648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8" name="Rettangolo 648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9" name="Rettangolo 648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0" name="Rettangolo 648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1" name="Rettangolo 649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92" name="Rettangolo 649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8" name="Gruppo 645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471" name="Rettangolo 647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2" name="Rettangolo 647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3" name="Rettangolo 647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4" name="Rettangolo 647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5" name="Rettangolo 647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6" name="Rettangolo 647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7" name="Rettangolo 647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8" name="Rettangolo 647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9" name="Rettangolo 647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0" name="Rettangolo 647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81" name="Rettangolo 648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459" name="Gruppo 6458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460" name="Rettangolo 645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1" name="Rettangolo 646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2" name="Rettangolo 646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3" name="Rettangolo 646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4" name="Rettangolo 646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5" name="Rettangolo 646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6" name="Rettangolo 646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7" name="Rettangolo 646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8" name="Rettangolo 646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69" name="Rettangolo 646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70" name="Rettangolo 646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6251" name="Gruppo 6250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6252" name="Gruppo 6251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433" name="Rettangolo 64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4" name="Rettangolo 64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5" name="Rettangolo 64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6" name="Rettangolo 64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7" name="Rettangolo 64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8" name="Rettangolo 64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9" name="Rettangolo 64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40" name="Rettangolo 64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41" name="Rettangolo 64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42" name="Rettangolo 64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43" name="Rettangolo 64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3" name="Gruppo 6252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422" name="Rettangolo 642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3" name="Rettangolo 642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4" name="Rettangolo 642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5" name="Rettangolo 642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6" name="Rettangolo 642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7" name="Rettangolo 642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8" name="Rettangolo 642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9" name="Rettangolo 642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0" name="Rettangolo 642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1" name="Rettangolo 643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32" name="Rettangolo 643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4" name="Gruppo 6253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411" name="Rettangolo 64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2" name="Rettangolo 64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3" name="Rettangolo 64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4" name="Rettangolo 64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5" name="Rettangolo 64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6" name="Rettangolo 64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7" name="Rettangolo 64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8" name="Rettangolo 64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9" name="Rettangolo 64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0" name="Rettangolo 64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21" name="Rettangolo 64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5" name="Gruppo 6254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400" name="Rettangolo 639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1" name="Rettangolo 640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2" name="Rettangolo 640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3" name="Rettangolo 640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4" name="Rettangolo 640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5" name="Rettangolo 640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6" name="Rettangolo 640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7" name="Rettangolo 640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8" name="Rettangolo 640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09" name="Rettangolo 640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10" name="Rettangolo 640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6" name="Gruppo 6255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389" name="Rettangolo 63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0" name="Rettangolo 63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1" name="Rettangolo 63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2" name="Rettangolo 63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3" name="Rettangolo 63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4" name="Rettangolo 63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5" name="Rettangolo 63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6" name="Rettangolo 63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7" name="Rettangolo 63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8" name="Rettangolo 63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99" name="Rettangolo 63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7" name="Gruppo 6256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378" name="Rettangolo 63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9" name="Rettangolo 63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0" name="Rettangolo 63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1" name="Rettangolo 63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2" name="Rettangolo 63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3" name="Rettangolo 63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4" name="Rettangolo 63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5" name="Rettangolo 63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6" name="Rettangolo 63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7" name="Rettangolo 63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88" name="Rettangolo 63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8" name="Gruppo 6257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367" name="Rettangolo 63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8" name="Rettangolo 63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9" name="Rettangolo 63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0" name="Rettangolo 63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1" name="Rettangolo 63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2" name="Rettangolo 63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3" name="Rettangolo 63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4" name="Rettangolo 63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5" name="Rettangolo 63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6" name="Rettangolo 63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77" name="Rettangolo 63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59" name="Gruppo 6258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356" name="Rettangolo 635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7" name="Rettangolo 635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8" name="Rettangolo 635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9" name="Rettangolo 635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0" name="Rettangolo 635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1" name="Rettangolo 636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2" name="Rettangolo 636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3" name="Rettangolo 636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4" name="Rettangolo 636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5" name="Rettangolo 636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66" name="Rettangolo 636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0" name="Gruppo 6259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345" name="Rettangolo 634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6" name="Rettangolo 634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7" name="Rettangolo 634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8" name="Rettangolo 634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9" name="Rettangolo 634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0" name="Rettangolo 634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1" name="Rettangolo 635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2" name="Rettangolo 635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3" name="Rettangolo 635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4" name="Rettangolo 635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55" name="Rettangolo 635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1" name="Gruppo 6260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334" name="Rettangolo 633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5" name="Rettangolo 633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6" name="Rettangolo 633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7" name="Rettangolo 633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8" name="Rettangolo 633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9" name="Rettangolo 633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0" name="Rettangolo 633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1" name="Rettangolo 634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2" name="Rettangolo 634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3" name="Rettangolo 634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44" name="Rettangolo 634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2" name="Gruppo 6261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323" name="Rettangolo 632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4" name="Rettangolo 632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5" name="Rettangolo 632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6" name="Rettangolo 632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7" name="Rettangolo 632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8" name="Rettangolo 632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9" name="Rettangolo 632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0" name="Rettangolo 632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1" name="Rettangolo 633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2" name="Rettangolo 633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33" name="Rettangolo 633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3" name="Gruppo 6262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312" name="Rettangolo 631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3" name="Rettangolo 631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4" name="Rettangolo 631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5" name="Rettangolo 631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6" name="Rettangolo 631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7" name="Rettangolo 631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8" name="Rettangolo 631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9" name="Rettangolo 631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0" name="Rettangolo 631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1" name="Rettangolo 632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22" name="Rettangolo 632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4" name="Gruppo 6263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301" name="Rettangolo 630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2" name="Rettangolo 630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3" name="Rettangolo 630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4" name="Rettangolo 630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5" name="Rettangolo 630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6" name="Rettangolo 630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7" name="Rettangolo 630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8" name="Rettangolo 630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9" name="Rettangolo 630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0" name="Rettangolo 630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11" name="Rettangolo 631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5" name="Gruppo 6264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290" name="Rettangolo 62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1" name="Rettangolo 62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2" name="Rettangolo 62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3" name="Rettangolo 62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4" name="Rettangolo 62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5" name="Rettangolo 62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6" name="Rettangolo 62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7" name="Rettangolo 62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8" name="Rettangolo 62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99" name="Rettangolo 62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00" name="Rettangolo 62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6" name="Gruppo 6265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279" name="Rettangolo 627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0" name="Rettangolo 627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1" name="Rettangolo 628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2" name="Rettangolo 628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3" name="Rettangolo 628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4" name="Rettangolo 628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5" name="Rettangolo 628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6" name="Rettangolo 628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7" name="Rettangolo 628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8" name="Rettangolo 628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89" name="Rettangolo 628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267" name="Gruppo 6266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268" name="Rettangolo 626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69" name="Rettangolo 626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0" name="Rettangolo 626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1" name="Rettangolo 627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2" name="Rettangolo 627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3" name="Rettangolo 627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4" name="Rettangolo 627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5" name="Rettangolo 627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6" name="Rettangolo 627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7" name="Rettangolo 627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78" name="Rettangolo 627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6636" name="Gruppo 6635"/>
          <p:cNvGrpSpPr/>
          <p:nvPr/>
        </p:nvGrpSpPr>
        <p:grpSpPr>
          <a:xfrm>
            <a:off x="594878" y="6176963"/>
            <a:ext cx="4199153" cy="276907"/>
            <a:chOff x="838200" y="2322669"/>
            <a:chExt cx="4199153" cy="276907"/>
          </a:xfrm>
        </p:grpSpPr>
        <p:grpSp>
          <p:nvGrpSpPr>
            <p:cNvPr id="6637" name="Gruppo 6636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6831" name="Gruppo 683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012" name="Rettangolo 701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3" name="Rettangolo 701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4" name="Rettangolo 701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5" name="Rettangolo 701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6" name="Rettangolo 701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7" name="Rettangolo 701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8" name="Rettangolo 701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9" name="Rettangolo 701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20" name="Rettangolo 701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21" name="Rettangolo 702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22" name="Rettangolo 702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2" name="Gruppo 6831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001" name="Rettangolo 700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2" name="Rettangolo 700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3" name="Rettangolo 700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4" name="Rettangolo 700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5" name="Rettangolo 700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6" name="Rettangolo 700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7" name="Rettangolo 700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8" name="Rettangolo 700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9" name="Rettangolo 700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0" name="Rettangolo 700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11" name="Rettangolo 701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3" name="Gruppo 683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990" name="Rettangolo 698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1" name="Rettangolo 699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2" name="Rettangolo 699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3" name="Rettangolo 699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4" name="Rettangolo 699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5" name="Rettangolo 699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6" name="Rettangolo 699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7" name="Rettangolo 699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8" name="Rettangolo 699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99" name="Rettangolo 699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00" name="Rettangolo 699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4" name="Gruppo 6833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979" name="Rettangolo 697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0" name="Rettangolo 697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1" name="Rettangolo 698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2" name="Rettangolo 698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3" name="Rettangolo 698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4" name="Rettangolo 698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5" name="Rettangolo 698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6" name="Rettangolo 698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7" name="Rettangolo 698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8" name="Rettangolo 698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89" name="Rettangolo 698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5" name="Gruppo 683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968" name="Rettangolo 696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9" name="Rettangolo 696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0" name="Rettangolo 696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1" name="Rettangolo 697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2" name="Rettangolo 697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3" name="Rettangolo 697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4" name="Rettangolo 697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5" name="Rettangolo 697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6" name="Rettangolo 697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7" name="Rettangolo 697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78" name="Rettangolo 697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6" name="Gruppo 6835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957" name="Rettangolo 695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8" name="Rettangolo 695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9" name="Rettangolo 695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0" name="Rettangolo 695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1" name="Rettangolo 696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2" name="Rettangolo 696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3" name="Rettangolo 696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4" name="Rettangolo 696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5" name="Rettangolo 696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6" name="Rettangolo 696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67" name="Rettangolo 696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7" name="Gruppo 683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946" name="Rettangolo 694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7" name="Rettangolo 694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8" name="Rettangolo 694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9" name="Rettangolo 694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0" name="Rettangolo 694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1" name="Rettangolo 695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2" name="Rettangolo 695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3" name="Rettangolo 695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4" name="Rettangolo 695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5" name="Rettangolo 695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56" name="Rettangolo 695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8" name="Gruppo 6837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935" name="Rettangolo 693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6" name="Rettangolo 693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7" name="Rettangolo 693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8" name="Rettangolo 693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9" name="Rettangolo 693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0" name="Rettangolo 693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1" name="Rettangolo 694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2" name="Rettangolo 694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3" name="Rettangolo 694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4" name="Rettangolo 694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45" name="Rettangolo 694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39" name="Gruppo 683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924" name="Rettangolo 692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5" name="Rettangolo 692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6" name="Rettangolo 692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7" name="Rettangolo 692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8" name="Rettangolo 692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9" name="Rettangolo 692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0" name="Rettangolo 692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1" name="Rettangolo 693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2" name="Rettangolo 693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3" name="Rettangolo 693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34" name="Rettangolo 693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0" name="Gruppo 6839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913" name="Rettangolo 691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4" name="Rettangolo 691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5" name="Rettangolo 691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6" name="Rettangolo 691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7" name="Rettangolo 691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8" name="Rettangolo 691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9" name="Rettangolo 691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0" name="Rettangolo 691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1" name="Rettangolo 692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2" name="Rettangolo 692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23" name="Rettangolo 692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1" name="Gruppo 684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902" name="Rettangolo 690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3" name="Rettangolo 690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4" name="Rettangolo 690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5" name="Rettangolo 690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6" name="Rettangolo 690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7" name="Rettangolo 690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8" name="Rettangolo 690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9" name="Rettangolo 690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0" name="Rettangolo 690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1" name="Rettangolo 691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12" name="Rettangolo 691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2" name="Gruppo 6841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891" name="Rettangolo 689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2" name="Rettangolo 689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3" name="Rettangolo 689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4" name="Rettangolo 689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5" name="Rettangolo 689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6" name="Rettangolo 689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7" name="Rettangolo 689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8" name="Rettangolo 689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9" name="Rettangolo 689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0" name="Rettangolo 689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01" name="Rettangolo 690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3" name="Gruppo 684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880" name="Rettangolo 687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1" name="Rettangolo 688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2" name="Rettangolo 688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3" name="Rettangolo 688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4" name="Rettangolo 688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5" name="Rettangolo 688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6" name="Rettangolo 688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7" name="Rettangolo 688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8" name="Rettangolo 688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89" name="Rettangolo 688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90" name="Rettangolo 688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4" name="Gruppo 6843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869" name="Rettangolo 686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0" name="Rettangolo 686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1" name="Rettangolo 687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2" name="Rettangolo 687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3" name="Rettangolo 687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4" name="Rettangolo 687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5" name="Rettangolo 687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6" name="Rettangolo 687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7" name="Rettangolo 687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8" name="Rettangolo 687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79" name="Rettangolo 687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5" name="Gruppo 684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858" name="Rettangolo 685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9" name="Rettangolo 685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0" name="Rettangolo 685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1" name="Rettangolo 686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2" name="Rettangolo 686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3" name="Rettangolo 686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4" name="Rettangolo 686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5" name="Rettangolo 686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6" name="Rettangolo 686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7" name="Rettangolo 686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68" name="Rettangolo 686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846" name="Gruppo 6845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847" name="Rettangolo 684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48" name="Rettangolo 684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49" name="Rettangolo 684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0" name="Rettangolo 684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1" name="Rettangolo 685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2" name="Rettangolo 685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3" name="Rettangolo 685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4" name="Rettangolo 685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5" name="Rettangolo 685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6" name="Rettangolo 685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57" name="Rettangolo 685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6638" name="Gruppo 6637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6639" name="Gruppo 6638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820" name="Rettangolo 68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1" name="Rettangolo 68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2" name="Rettangolo 68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3" name="Rettangolo 68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4" name="Rettangolo 68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5" name="Rettangolo 68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6" name="Rettangolo 68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7" name="Rettangolo 68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8" name="Rettangolo 68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29" name="Rettangolo 68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30" name="Rettangolo 68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0" name="Gruppo 6639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809" name="Rettangolo 680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0" name="Rettangolo 680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1" name="Rettangolo 681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2" name="Rettangolo 681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3" name="Rettangolo 681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4" name="Rettangolo 681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5" name="Rettangolo 681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6" name="Rettangolo 681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7" name="Rettangolo 681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8" name="Rettangolo 681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19" name="Rettangolo 681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1" name="Gruppo 6640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798" name="Rettangolo 67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9" name="Rettangolo 67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0" name="Rettangolo 67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1" name="Rettangolo 68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2" name="Rettangolo 68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3" name="Rettangolo 68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4" name="Rettangolo 68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5" name="Rettangolo 68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6" name="Rettangolo 68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7" name="Rettangolo 68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08" name="Rettangolo 68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2" name="Gruppo 6641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787" name="Rettangolo 678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8" name="Rettangolo 678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9" name="Rettangolo 678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0" name="Rettangolo 678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1" name="Rettangolo 679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2" name="Rettangolo 679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3" name="Rettangolo 679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4" name="Rettangolo 679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5" name="Rettangolo 679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6" name="Rettangolo 679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97" name="Rettangolo 679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3" name="Gruppo 6642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776" name="Rettangolo 67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7" name="Rettangolo 67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8" name="Rettangolo 67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9" name="Rettangolo 67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0" name="Rettangolo 67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1" name="Rettangolo 67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2" name="Rettangolo 67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3" name="Rettangolo 67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4" name="Rettangolo 67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5" name="Rettangolo 67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86" name="Rettangolo 67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4" name="Gruppo 6643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765" name="Rettangolo 67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6" name="Rettangolo 67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7" name="Rettangolo 67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8" name="Rettangolo 67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9" name="Rettangolo 67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0" name="Rettangolo 67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1" name="Rettangolo 67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2" name="Rettangolo 67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3" name="Rettangolo 67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4" name="Rettangolo 67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75" name="Rettangolo 67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5" name="Gruppo 6644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754" name="Rettangolo 67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5" name="Rettangolo 67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6" name="Rettangolo 67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7" name="Rettangolo 67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8" name="Rettangolo 67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9" name="Rettangolo 67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0" name="Rettangolo 67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1" name="Rettangolo 67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2" name="Rettangolo 67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3" name="Rettangolo 67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64" name="Rettangolo 67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6" name="Gruppo 6645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743" name="Rettangolo 67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4" name="Rettangolo 67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5" name="Rettangolo 67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6" name="Rettangolo 67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7" name="Rettangolo 67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8" name="Rettangolo 67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9" name="Rettangolo 67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0" name="Rettangolo 67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1" name="Rettangolo 67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2" name="Rettangolo 67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53" name="Rettangolo 67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7" name="Gruppo 6646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732" name="Rettangolo 67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3" name="Rettangolo 67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4" name="Rettangolo 67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5" name="Rettangolo 67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6" name="Rettangolo 67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7" name="Rettangolo 67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8" name="Rettangolo 67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9" name="Rettangolo 67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0" name="Rettangolo 67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1" name="Rettangolo 67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42" name="Rettangolo 67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8" name="Gruppo 6647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721" name="Rettangolo 67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2" name="Rettangolo 67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3" name="Rettangolo 67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4" name="Rettangolo 67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5" name="Rettangolo 67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6" name="Rettangolo 67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7" name="Rettangolo 67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8" name="Rettangolo 67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9" name="Rettangolo 67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0" name="Rettangolo 67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31" name="Rettangolo 67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49" name="Gruppo 6648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710" name="Rettangolo 670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1" name="Rettangolo 671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2" name="Rettangolo 671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3" name="Rettangolo 671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4" name="Rettangolo 671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5" name="Rettangolo 671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6" name="Rettangolo 671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7" name="Rettangolo 671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8" name="Rettangolo 671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19" name="Rettangolo 671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20" name="Rettangolo 671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50" name="Gruppo 6649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699" name="Rettangolo 66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0" name="Rettangolo 66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1" name="Rettangolo 67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2" name="Rettangolo 67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3" name="Rettangolo 67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4" name="Rettangolo 67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5" name="Rettangolo 67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6" name="Rettangolo 67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7" name="Rettangolo 67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8" name="Rettangolo 67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09" name="Rettangolo 67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51" name="Gruppo 6650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688" name="Rettangolo 66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9" name="Rettangolo 66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0" name="Rettangolo 66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1" name="Rettangolo 66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2" name="Rettangolo 66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3" name="Rettangolo 66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4" name="Rettangolo 66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5" name="Rettangolo 66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6" name="Rettangolo 66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7" name="Rettangolo 66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98" name="Rettangolo 66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52" name="Gruppo 6651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6677" name="Rettangolo 66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8" name="Rettangolo 66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9" name="Rettangolo 66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0" name="Rettangolo 66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1" name="Rettangolo 66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2" name="Rettangolo 66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3" name="Rettangolo 66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4" name="Rettangolo 66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5" name="Rettangolo 66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6" name="Rettangolo 66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87" name="Rettangolo 66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53" name="Gruppo 6652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666" name="Rettangolo 66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7" name="Rettangolo 66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8" name="Rettangolo 66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9" name="Rettangolo 66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0" name="Rettangolo 66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1" name="Rettangolo 66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2" name="Rettangolo 66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3" name="Rettangolo 66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4" name="Rettangolo 66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5" name="Rettangolo 66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76" name="Rettangolo 66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654" name="Gruppo 6653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6655" name="Rettangolo 66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56" name="Rettangolo 66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57" name="Rettangolo 66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58" name="Rettangolo 66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59" name="Rettangolo 66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0" name="Rettangolo 66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1" name="Rettangolo 66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2" name="Rettangolo 66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3" name="Rettangolo 66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4" name="Rettangolo 66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65" name="Rettangolo 66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7023" name="Gruppo 7022"/>
          <p:cNvGrpSpPr/>
          <p:nvPr/>
        </p:nvGrpSpPr>
        <p:grpSpPr>
          <a:xfrm>
            <a:off x="583294" y="5314458"/>
            <a:ext cx="4199153" cy="276907"/>
            <a:chOff x="838200" y="2322669"/>
            <a:chExt cx="4199153" cy="276907"/>
          </a:xfrm>
        </p:grpSpPr>
        <p:grpSp>
          <p:nvGrpSpPr>
            <p:cNvPr id="7024" name="Gruppo 7023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7218" name="Gruppo 721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99" name="Rettangolo 739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0" name="Rettangolo 739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1" name="Rettangolo 740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2" name="Rettangolo 740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3" name="Rettangolo 740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4" name="Rettangolo 740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5" name="Rettangolo 740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6" name="Rettangolo 740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7" name="Rettangolo 740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8" name="Rettangolo 740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09" name="Rettangolo 740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19" name="Gruppo 7218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88" name="Rettangolo 738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9" name="Rettangolo 738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0" name="Rettangolo 738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1" name="Rettangolo 739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2" name="Rettangolo 739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3" name="Rettangolo 739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4" name="Rettangolo 739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5" name="Rettangolo 739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6" name="Rettangolo 739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7" name="Rettangolo 739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98" name="Rettangolo 739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0" name="Gruppo 7219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377" name="Rettangolo 737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8" name="Rettangolo 737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9" name="Rettangolo 737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0" name="Rettangolo 737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1" name="Rettangolo 738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2" name="Rettangolo 738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3" name="Rettangolo 738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4" name="Rettangolo 738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5" name="Rettangolo 738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6" name="Rettangolo 738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87" name="Rettangolo 738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1" name="Gruppo 7220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366" name="Rettangolo 736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7" name="Rettangolo 736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8" name="Rettangolo 736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9" name="Rettangolo 736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0" name="Rettangolo 736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1" name="Rettangolo 737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2" name="Rettangolo 737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3" name="Rettangolo 737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4" name="Rettangolo 737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5" name="Rettangolo 737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76" name="Rettangolo 737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2" name="Gruppo 722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55" name="Rettangolo 735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6" name="Rettangolo 735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7" name="Rettangolo 735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8" name="Rettangolo 735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9" name="Rettangolo 735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0" name="Rettangolo 735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1" name="Rettangolo 736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2" name="Rettangolo 736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3" name="Rettangolo 736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4" name="Rettangolo 736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65" name="Rettangolo 736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3" name="Gruppo 7222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44" name="Rettangolo 734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5" name="Rettangolo 734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6" name="Rettangolo 734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7" name="Rettangolo 734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8" name="Rettangolo 734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9" name="Rettangolo 734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0" name="Rettangolo 734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1" name="Rettangolo 735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2" name="Rettangolo 735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3" name="Rettangolo 735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54" name="Rettangolo 735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4" name="Gruppo 7223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333" name="Rettangolo 733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4" name="Rettangolo 733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5" name="Rettangolo 733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6" name="Rettangolo 733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7" name="Rettangolo 733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8" name="Rettangolo 733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9" name="Rettangolo 733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0" name="Rettangolo 733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1" name="Rettangolo 734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2" name="Rettangolo 734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43" name="Rettangolo 734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5" name="Gruppo 7224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322" name="Rettangolo 732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3" name="Rettangolo 732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4" name="Rettangolo 732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5" name="Rettangolo 732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6" name="Rettangolo 732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7" name="Rettangolo 732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8" name="Rettangolo 732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9" name="Rettangolo 732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0" name="Rettangolo 732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1" name="Rettangolo 733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32" name="Rettangolo 733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6" name="Gruppo 722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11" name="Rettangolo 731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2" name="Rettangolo 731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3" name="Rettangolo 731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4" name="Rettangolo 731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5" name="Rettangolo 731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6" name="Rettangolo 731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7" name="Rettangolo 731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8" name="Rettangolo 731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9" name="Rettangolo 731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0" name="Rettangolo 731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21" name="Rettangolo 732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7" name="Gruppo 7226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300" name="Rettangolo 729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1" name="Rettangolo 730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2" name="Rettangolo 730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3" name="Rettangolo 730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4" name="Rettangolo 730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5" name="Rettangolo 730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6" name="Rettangolo 730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7" name="Rettangolo 730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8" name="Rettangolo 730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09" name="Rettangolo 730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10" name="Rettangolo 730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8" name="Gruppo 7227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289" name="Rettangolo 728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0" name="Rettangolo 728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1" name="Rettangolo 729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2" name="Rettangolo 729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3" name="Rettangolo 729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4" name="Rettangolo 729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5" name="Rettangolo 729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6" name="Rettangolo 729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7" name="Rettangolo 729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8" name="Rettangolo 729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99" name="Rettangolo 729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29" name="Gruppo 7228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278" name="Rettangolo 727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9" name="Rettangolo 727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0" name="Rettangolo 727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1" name="Rettangolo 728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2" name="Rettangolo 728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3" name="Rettangolo 728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4" name="Rettangolo 728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5" name="Rettangolo 728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6" name="Rettangolo 728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7" name="Rettangolo 728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88" name="Rettangolo 728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30" name="Gruppo 722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267" name="Rettangolo 726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8" name="Rettangolo 726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9" name="Rettangolo 726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0" name="Rettangolo 726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1" name="Rettangolo 727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2" name="Rettangolo 727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3" name="Rettangolo 727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4" name="Rettangolo 727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5" name="Rettangolo 727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6" name="Rettangolo 727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77" name="Rettangolo 727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31" name="Gruppo 7230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256" name="Rettangolo 725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7" name="Rettangolo 725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8" name="Rettangolo 725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9" name="Rettangolo 725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0" name="Rettangolo 725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1" name="Rettangolo 726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2" name="Rettangolo 726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3" name="Rettangolo 726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4" name="Rettangolo 726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5" name="Rettangolo 726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66" name="Rettangolo 726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32" name="Gruppo 7231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245" name="Rettangolo 724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6" name="Rettangolo 724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7" name="Rettangolo 724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8" name="Rettangolo 724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9" name="Rettangolo 724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0" name="Rettangolo 724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1" name="Rettangolo 725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2" name="Rettangolo 725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3" name="Rettangolo 725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4" name="Rettangolo 725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55" name="Rettangolo 725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233" name="Gruppo 7232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234" name="Rettangolo 723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35" name="Rettangolo 723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36" name="Rettangolo 723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37" name="Rettangolo 723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38" name="Rettangolo 723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39" name="Rettangolo 723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0" name="Rettangolo 723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1" name="Rettangolo 724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2" name="Rettangolo 724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3" name="Rettangolo 724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44" name="Rettangolo 724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7025" name="Gruppo 7024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7026" name="Gruppo 7025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207" name="Rettangolo 720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8" name="Rettangolo 720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9" name="Rettangolo 720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0" name="Rettangolo 720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1" name="Rettangolo 721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2" name="Rettangolo 721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3" name="Rettangolo 721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4" name="Rettangolo 721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5" name="Rettangolo 721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6" name="Rettangolo 721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17" name="Rettangolo 721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27" name="Gruppo 7026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196" name="Rettangolo 719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7" name="Rettangolo 719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8" name="Rettangolo 719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9" name="Rettangolo 719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0" name="Rettangolo 719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1" name="Rettangolo 720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2" name="Rettangolo 720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3" name="Rettangolo 720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4" name="Rettangolo 720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5" name="Rettangolo 720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06" name="Rettangolo 720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28" name="Gruppo 7027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185" name="Rettangolo 718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6" name="Rettangolo 718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7" name="Rettangolo 718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8" name="Rettangolo 718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9" name="Rettangolo 718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0" name="Rettangolo 718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1" name="Rettangolo 719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2" name="Rettangolo 719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3" name="Rettangolo 719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4" name="Rettangolo 719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95" name="Rettangolo 719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29" name="Gruppo 7028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174" name="Rettangolo 717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5" name="Rettangolo 717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6" name="Rettangolo 717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7" name="Rettangolo 717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8" name="Rettangolo 717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9" name="Rettangolo 717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0" name="Rettangolo 717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1" name="Rettangolo 718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2" name="Rettangolo 718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3" name="Rettangolo 718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84" name="Rettangolo 718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0" name="Gruppo 7029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163" name="Rettangolo 716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4" name="Rettangolo 716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5" name="Rettangolo 716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6" name="Rettangolo 716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7" name="Rettangolo 716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8" name="Rettangolo 716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9" name="Rettangolo 716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0" name="Rettangolo 716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1" name="Rettangolo 717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2" name="Rettangolo 717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73" name="Rettangolo 717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1" name="Gruppo 7030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152" name="Rettangolo 715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3" name="Rettangolo 715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4" name="Rettangolo 715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5" name="Rettangolo 715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6" name="Rettangolo 715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7" name="Rettangolo 715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8" name="Rettangolo 715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9" name="Rettangolo 715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0" name="Rettangolo 715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1" name="Rettangolo 716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62" name="Rettangolo 716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2" name="Gruppo 7031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141" name="Rettangolo 714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2" name="Rettangolo 714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3" name="Rettangolo 714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4" name="Rettangolo 714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5" name="Rettangolo 714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6" name="Rettangolo 714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7" name="Rettangolo 714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8" name="Rettangolo 714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9" name="Rettangolo 714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0" name="Rettangolo 714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51" name="Rettangolo 715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3" name="Gruppo 7032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130" name="Rettangolo 712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1" name="Rettangolo 713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2" name="Rettangolo 713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3" name="Rettangolo 713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4" name="Rettangolo 713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5" name="Rettangolo 713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6" name="Rettangolo 713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7" name="Rettangolo 713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8" name="Rettangolo 713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39" name="Rettangolo 713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40" name="Rettangolo 713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4" name="Gruppo 7033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119" name="Rettangolo 711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0" name="Rettangolo 711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1" name="Rettangolo 712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2" name="Rettangolo 712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3" name="Rettangolo 712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4" name="Rettangolo 712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5" name="Rettangolo 712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6" name="Rettangolo 712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7" name="Rettangolo 712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8" name="Rettangolo 712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29" name="Rettangolo 712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5" name="Gruppo 7034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108" name="Rettangolo 710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9" name="Rettangolo 710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0" name="Rettangolo 710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1" name="Rettangolo 711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2" name="Rettangolo 711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3" name="Rettangolo 711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4" name="Rettangolo 711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5" name="Rettangolo 711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6" name="Rettangolo 711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7" name="Rettangolo 711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18" name="Rettangolo 711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6" name="Gruppo 7035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097" name="Rettangolo 709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8" name="Rettangolo 709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9" name="Rettangolo 709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0" name="Rettangolo 709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1" name="Rettangolo 710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2" name="Rettangolo 710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3" name="Rettangolo 710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4" name="Rettangolo 710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5" name="Rettangolo 710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6" name="Rettangolo 710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07" name="Rettangolo 710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7" name="Gruppo 7036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086" name="Rettangolo 70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7" name="Rettangolo 70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8" name="Rettangolo 70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9" name="Rettangolo 70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0" name="Rettangolo 70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1" name="Rettangolo 70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2" name="Rettangolo 70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3" name="Rettangolo 70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4" name="Rettangolo 70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5" name="Rettangolo 70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96" name="Rettangolo 70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8" name="Gruppo 7037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075" name="Rettangolo 707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6" name="Rettangolo 707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7" name="Rettangolo 707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8" name="Rettangolo 707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9" name="Rettangolo 707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0" name="Rettangolo 707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1" name="Rettangolo 708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2" name="Rettangolo 708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3" name="Rettangolo 708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4" name="Rettangolo 708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85" name="Rettangolo 708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39" name="Gruppo 7038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064" name="Rettangolo 70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5" name="Rettangolo 70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6" name="Rettangolo 70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7" name="Rettangolo 70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8" name="Rettangolo 70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9" name="Rettangolo 70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0" name="Rettangolo 70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1" name="Rettangolo 70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2" name="Rettangolo 70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3" name="Rettangolo 70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74" name="Rettangolo 70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40" name="Gruppo 7039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053" name="Rettangolo 705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4" name="Rettangolo 705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5" name="Rettangolo 705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6" name="Rettangolo 705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7" name="Rettangolo 705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8" name="Rettangolo 705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9" name="Rettangolo 705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0" name="Rettangolo 705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1" name="Rettangolo 706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2" name="Rettangolo 706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63" name="Rettangolo 706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041" name="Gruppo 7040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042" name="Rettangolo 70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3" name="Rettangolo 70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4" name="Rettangolo 70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5" name="Rettangolo 70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6" name="Rettangolo 70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7" name="Rettangolo 70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8" name="Rettangolo 70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49" name="Rettangolo 70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0" name="Rettangolo 70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1" name="Rettangolo 70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52" name="Rettangolo 70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7410" name="Gruppo 7409"/>
          <p:cNvGrpSpPr/>
          <p:nvPr/>
        </p:nvGrpSpPr>
        <p:grpSpPr>
          <a:xfrm>
            <a:off x="586130" y="5900056"/>
            <a:ext cx="4199153" cy="276907"/>
            <a:chOff x="838200" y="2322669"/>
            <a:chExt cx="4199153" cy="276907"/>
          </a:xfrm>
        </p:grpSpPr>
        <p:grpSp>
          <p:nvGrpSpPr>
            <p:cNvPr id="7411" name="Gruppo 7410"/>
            <p:cNvGrpSpPr/>
            <p:nvPr/>
          </p:nvGrpSpPr>
          <p:grpSpPr>
            <a:xfrm>
              <a:off x="838200" y="2322669"/>
              <a:ext cx="2079699" cy="263097"/>
              <a:chOff x="1058875" y="2346390"/>
              <a:chExt cx="3592881" cy="418581"/>
            </a:xfrm>
          </p:grpSpPr>
          <p:grpSp>
            <p:nvGrpSpPr>
              <p:cNvPr id="7605" name="Gruppo 760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786" name="Rettangolo 778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7" name="Rettangolo 778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8" name="Rettangolo 778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9" name="Rettangolo 778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0" name="Rettangolo 778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1" name="Rettangolo 779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2" name="Rettangolo 779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3" name="Rettangolo 779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4" name="Rettangolo 779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5" name="Rettangolo 779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96" name="Rettangolo 779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06" name="Gruppo 7605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775" name="Rettangolo 777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6" name="Rettangolo 777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7" name="Rettangolo 777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8" name="Rettangolo 777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9" name="Rettangolo 777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0" name="Rettangolo 777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1" name="Rettangolo 778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2" name="Rettangolo 778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3" name="Rettangolo 778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4" name="Rettangolo 778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85" name="Rettangolo 778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07" name="Gruppo 7606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764" name="Rettangolo 776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5" name="Rettangolo 776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6" name="Rettangolo 776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7" name="Rettangolo 776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8" name="Rettangolo 776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9" name="Rettangolo 776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0" name="Rettangolo 776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1" name="Rettangolo 777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2" name="Rettangolo 777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3" name="Rettangolo 777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74" name="Rettangolo 777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08" name="Gruppo 7607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753" name="Rettangolo 775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4" name="Rettangolo 775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5" name="Rettangolo 775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6" name="Rettangolo 775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7" name="Rettangolo 775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8" name="Rettangolo 775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9" name="Rettangolo 775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0" name="Rettangolo 775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1" name="Rettangolo 776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2" name="Rettangolo 776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63" name="Rettangolo 776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09" name="Gruppo 760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742" name="Rettangolo 774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3" name="Rettangolo 774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4" name="Rettangolo 774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5" name="Rettangolo 774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6" name="Rettangolo 774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7" name="Rettangolo 774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8" name="Rettangolo 774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9" name="Rettangolo 774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0" name="Rettangolo 774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1" name="Rettangolo 775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52" name="Rettangolo 775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0" name="Gruppo 7609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731" name="Rettangolo 773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2" name="Rettangolo 773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3" name="Rettangolo 773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4" name="Rettangolo 773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5" name="Rettangolo 773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6" name="Rettangolo 773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7" name="Rettangolo 773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8" name="Rettangolo 773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9" name="Rettangolo 773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0" name="Rettangolo 773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41" name="Rettangolo 774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1" name="Gruppo 7610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720" name="Rettangolo 771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1" name="Rettangolo 772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2" name="Rettangolo 772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3" name="Rettangolo 772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4" name="Rettangolo 772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5" name="Rettangolo 772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6" name="Rettangolo 772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7" name="Rettangolo 772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8" name="Rettangolo 772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29" name="Rettangolo 772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30" name="Rettangolo 772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2" name="Gruppo 7611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709" name="Rettangolo 770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0" name="Rettangolo 770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1" name="Rettangolo 771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2" name="Rettangolo 771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3" name="Rettangolo 771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4" name="Rettangolo 771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5" name="Rettangolo 771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6" name="Rettangolo 771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7" name="Rettangolo 771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8" name="Rettangolo 771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19" name="Rettangolo 771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3" name="Gruppo 761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698" name="Rettangolo 769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9" name="Rettangolo 769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0" name="Rettangolo 769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1" name="Rettangolo 770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2" name="Rettangolo 770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3" name="Rettangolo 770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4" name="Rettangolo 770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5" name="Rettangolo 770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6" name="Rettangolo 770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7" name="Rettangolo 770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08" name="Rettangolo 770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4" name="Gruppo 7613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687" name="Rettangolo 768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8" name="Rettangolo 768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9" name="Rettangolo 768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0" name="Rettangolo 768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1" name="Rettangolo 769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2" name="Rettangolo 769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3" name="Rettangolo 769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4" name="Rettangolo 769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5" name="Rettangolo 769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6" name="Rettangolo 769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97" name="Rettangolo 769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5" name="Gruppo 7614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676" name="Rettangolo 767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7" name="Rettangolo 767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8" name="Rettangolo 767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9" name="Rettangolo 767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0" name="Rettangolo 767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1" name="Rettangolo 768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2" name="Rettangolo 768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3" name="Rettangolo 768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4" name="Rettangolo 768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5" name="Rettangolo 768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86" name="Rettangolo 768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6" name="Gruppo 7615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665" name="Rettangolo 766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6" name="Rettangolo 766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7" name="Rettangolo 766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8" name="Rettangolo 766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9" name="Rettangolo 766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0" name="Rettangolo 766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1" name="Rettangolo 767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2" name="Rettangolo 767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3" name="Rettangolo 767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4" name="Rettangolo 767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75" name="Rettangolo 767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7" name="Gruppo 761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654" name="Rettangolo 765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5" name="Rettangolo 765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6" name="Rettangolo 765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7" name="Rettangolo 765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8" name="Rettangolo 765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9" name="Rettangolo 765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0" name="Rettangolo 765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1" name="Rettangolo 766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2" name="Rettangolo 766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3" name="Rettangolo 766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64" name="Rettangolo 766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8" name="Gruppo 7617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643" name="Rettangolo 764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4" name="Rettangolo 764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5" name="Rettangolo 764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6" name="Rettangolo 764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7" name="Rettangolo 764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8" name="Rettangolo 764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9" name="Rettangolo 764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0" name="Rettangolo 764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1" name="Rettangolo 765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2" name="Rettangolo 765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53" name="Rettangolo 765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19" name="Gruppo 7618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632" name="Rettangolo 763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3" name="Rettangolo 763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4" name="Rettangolo 763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5" name="Rettangolo 763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6" name="Rettangolo 763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7" name="Rettangolo 763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8" name="Rettangolo 763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9" name="Rettangolo 763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0" name="Rettangolo 763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1" name="Rettangolo 764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42" name="Rettangolo 764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620" name="Gruppo 7619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621" name="Rettangolo 762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2" name="Rettangolo 762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3" name="Rettangolo 762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4" name="Rettangolo 762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5" name="Rettangolo 762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6" name="Rettangolo 762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7" name="Rettangolo 762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8" name="Rettangolo 762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29" name="Rettangolo 762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0" name="Rettangolo 762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31" name="Rettangolo 763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7412" name="Gruppo 7411"/>
            <p:cNvGrpSpPr/>
            <p:nvPr/>
          </p:nvGrpSpPr>
          <p:grpSpPr>
            <a:xfrm>
              <a:off x="2957654" y="2336479"/>
              <a:ext cx="2079699" cy="263097"/>
              <a:chOff x="1058875" y="2346390"/>
              <a:chExt cx="3592881" cy="418581"/>
            </a:xfrm>
          </p:grpSpPr>
          <p:grpSp>
            <p:nvGrpSpPr>
              <p:cNvPr id="7413" name="Gruppo 7412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594" name="Rettangolo 759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5" name="Rettangolo 759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6" name="Rettangolo 759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7" name="Rettangolo 759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8" name="Rettangolo 759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9" name="Rettangolo 759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00" name="Rettangolo 759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01" name="Rettangolo 760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02" name="Rettangolo 760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03" name="Rettangolo 760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604" name="Rettangolo 760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14" name="Gruppo 7413"/>
              <p:cNvGrpSpPr/>
              <p:nvPr/>
            </p:nvGrpSpPr>
            <p:grpSpPr>
              <a:xfrm>
                <a:off x="2882167" y="2364646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583" name="Rettangolo 758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4" name="Rettangolo 758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5" name="Rettangolo 758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6" name="Rettangolo 758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7" name="Rettangolo 758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8" name="Rettangolo 758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9" name="Rettangolo 758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0" name="Rettangolo 758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1" name="Rettangolo 759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2" name="Rettangolo 759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93" name="Rettangolo 759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15" name="Gruppo 7414"/>
              <p:cNvGrpSpPr/>
              <p:nvPr/>
            </p:nvGrpSpPr>
            <p:grpSpPr>
              <a:xfrm>
                <a:off x="2882167" y="2364645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572" name="Rettangolo 757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3" name="Rettangolo 757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4" name="Rettangolo 757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5" name="Rettangolo 757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6" name="Rettangolo 757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7" name="Rettangolo 757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8" name="Rettangolo 757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9" name="Rettangolo 757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0" name="Rettangolo 757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1" name="Rettangolo 758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82" name="Rettangolo 758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16" name="Gruppo 7415"/>
              <p:cNvGrpSpPr/>
              <p:nvPr/>
            </p:nvGrpSpPr>
            <p:grpSpPr>
              <a:xfrm>
                <a:off x="3330128" y="2364645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561" name="Rettangolo 756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2" name="Rettangolo 756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3" name="Rettangolo 756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4" name="Rettangolo 756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5" name="Rettangolo 756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6" name="Rettangolo 756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7" name="Rettangolo 756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8" name="Rettangolo 756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9" name="Rettangolo 756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0" name="Rettangolo 756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71" name="Rettangolo 757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17" name="Gruppo 7416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550" name="Rettangolo 754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1" name="Rettangolo 755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2" name="Rettangolo 755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3" name="Rettangolo 755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4" name="Rettangolo 755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5" name="Rettangolo 755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6" name="Rettangolo 755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7" name="Rettangolo 755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8" name="Rettangolo 755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59" name="Rettangolo 755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60" name="Rettangolo 755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18" name="Gruppo 7417"/>
              <p:cNvGrpSpPr/>
              <p:nvPr/>
            </p:nvGrpSpPr>
            <p:grpSpPr>
              <a:xfrm>
                <a:off x="3810966" y="237247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539" name="Rettangolo 753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0" name="Rettangolo 753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1" name="Rettangolo 754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2" name="Rettangolo 754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3" name="Rettangolo 754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4" name="Rettangolo 754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5" name="Rettangolo 754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6" name="Rettangolo 754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7" name="Rettangolo 754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8" name="Rettangolo 754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49" name="Rettangolo 754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19" name="Gruppo 7418"/>
              <p:cNvGrpSpPr/>
              <p:nvPr/>
            </p:nvGrpSpPr>
            <p:grpSpPr>
              <a:xfrm>
                <a:off x="3810966" y="2372469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528" name="Rettangolo 7527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9" name="Rettangolo 7528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0" name="Rettangolo 7529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1" name="Rettangolo 7530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2" name="Rettangolo 7531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3" name="Rettangolo 7532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4" name="Rettangolo 7533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5" name="Rettangolo 7534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6" name="Rettangolo 7535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7" name="Rettangolo 7536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38" name="Rettangolo 7537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0" name="Gruppo 7419"/>
              <p:cNvGrpSpPr/>
              <p:nvPr/>
            </p:nvGrpSpPr>
            <p:grpSpPr>
              <a:xfrm>
                <a:off x="4258927" y="2372469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517" name="Rettangolo 7516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8" name="Rettangolo 7517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9" name="Rettangolo 7518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0" name="Rettangolo 7519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1" name="Rettangolo 7520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2" name="Rettangolo 7521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3" name="Rettangolo 7522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4" name="Rettangolo 7523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5" name="Rettangolo 7524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6" name="Rettangolo 7525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27" name="Rettangolo 7526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1" name="Gruppo 7420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506" name="Rettangolo 7505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7" name="Rettangolo 7506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8" name="Rettangolo 7507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9" name="Rettangolo 7508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0" name="Rettangolo 7509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1" name="Rettangolo 7510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2" name="Rettangolo 7511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3" name="Rettangolo 7512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4" name="Rettangolo 7513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5" name="Rettangolo 7514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16" name="Rettangolo 7515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2" name="Gruppo 7421"/>
              <p:cNvGrpSpPr/>
              <p:nvPr/>
            </p:nvGrpSpPr>
            <p:grpSpPr>
              <a:xfrm>
                <a:off x="1058875" y="2346391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495" name="Rettangolo 7494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6" name="Rettangolo 7495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7" name="Rettangolo 7496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8" name="Rettangolo 7497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9" name="Rettangolo 7498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0" name="Rettangolo 7499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1" name="Rettangolo 7500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2" name="Rettangolo 7501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3" name="Rettangolo 7502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4" name="Rettangolo 7503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05" name="Rettangolo 7504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3" name="Gruppo 7422"/>
              <p:cNvGrpSpPr/>
              <p:nvPr/>
            </p:nvGrpSpPr>
            <p:grpSpPr>
              <a:xfrm>
                <a:off x="1058875" y="2346390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484" name="Rettangolo 7483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5" name="Rettangolo 7484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6" name="Rettangolo 7485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7" name="Rettangolo 7486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8" name="Rettangolo 7487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9" name="Rettangolo 7488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0" name="Rettangolo 7489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1" name="Rettangolo 7490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2" name="Rettangolo 7491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3" name="Rettangolo 7492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94" name="Rettangolo 7493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4" name="Gruppo 7423"/>
              <p:cNvGrpSpPr/>
              <p:nvPr/>
            </p:nvGrpSpPr>
            <p:grpSpPr>
              <a:xfrm>
                <a:off x="1506836" y="2346390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473" name="Rettangolo 7472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4" name="Rettangolo 7473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5" name="Rettangolo 7474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6" name="Rettangolo 7475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7" name="Rettangolo 7476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8" name="Rettangolo 7477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9" name="Rettangolo 7478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0" name="Rettangolo 7479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1" name="Rettangolo 7480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2" name="Rettangolo 7481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83" name="Rettangolo 7482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5" name="Gruppo 7424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462" name="Rettangolo 7461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3" name="Rettangolo 7462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4" name="Rettangolo 7463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5" name="Rettangolo 7464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6" name="Rettangolo 7465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7" name="Rettangolo 7466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8" name="Rettangolo 7467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9" name="Rettangolo 7468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0" name="Rettangolo 7469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1" name="Rettangolo 7470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72" name="Rettangolo 7471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6" name="Gruppo 7425"/>
              <p:cNvGrpSpPr/>
              <p:nvPr/>
            </p:nvGrpSpPr>
            <p:grpSpPr>
              <a:xfrm>
                <a:off x="1987674" y="2354215"/>
                <a:ext cx="381214" cy="392501"/>
                <a:chOff x="2708694" y="2562045"/>
                <a:chExt cx="1285336" cy="2596552"/>
              </a:xfrm>
            </p:grpSpPr>
            <p:sp>
              <p:nvSpPr>
                <p:cNvPr id="7451" name="Rettangolo 7450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2" name="Rettangolo 7451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3" name="Rettangolo 7452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4" name="Rettangolo 7453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5" name="Rettangolo 7454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6" name="Rettangolo 7455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7" name="Rettangolo 7456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8" name="Rettangolo 7457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9" name="Rettangolo 7458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0" name="Rettangolo 7459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61" name="Rettangolo 7460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7" name="Gruppo 7426"/>
              <p:cNvGrpSpPr/>
              <p:nvPr/>
            </p:nvGrpSpPr>
            <p:grpSpPr>
              <a:xfrm>
                <a:off x="1987674" y="2354214"/>
                <a:ext cx="381214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440" name="Rettangolo 7439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1" name="Rettangolo 7440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2" name="Rettangolo 7441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3" name="Rettangolo 7442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4" name="Rettangolo 7443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5" name="Rettangolo 7444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6" name="Rettangolo 7445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7" name="Rettangolo 7446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8" name="Rettangolo 7447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49" name="Rettangolo 7448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50" name="Rettangolo 7449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428" name="Gruppo 7427"/>
              <p:cNvGrpSpPr/>
              <p:nvPr/>
            </p:nvGrpSpPr>
            <p:grpSpPr>
              <a:xfrm>
                <a:off x="2435635" y="2354214"/>
                <a:ext cx="392829" cy="392501"/>
                <a:chOff x="2708694" y="2562045"/>
                <a:chExt cx="1285336" cy="2596552"/>
              </a:xfrm>
              <a:solidFill>
                <a:srgbClr val="FFC000"/>
              </a:solidFill>
            </p:grpSpPr>
            <p:sp>
              <p:nvSpPr>
                <p:cNvPr id="7429" name="Rettangolo 7428"/>
                <p:cNvSpPr/>
                <p:nvPr/>
              </p:nvSpPr>
              <p:spPr>
                <a:xfrm>
                  <a:off x="2708694" y="2562045"/>
                  <a:ext cx="1285336" cy="259655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0" name="Rettangolo 7429"/>
                <p:cNvSpPr/>
                <p:nvPr/>
              </p:nvSpPr>
              <p:spPr>
                <a:xfrm>
                  <a:off x="2769079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1" name="Rettangolo 7430"/>
                <p:cNvSpPr/>
                <p:nvPr/>
              </p:nvSpPr>
              <p:spPr>
                <a:xfrm>
                  <a:off x="2769079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2" name="Rettangolo 7431"/>
                <p:cNvSpPr/>
                <p:nvPr/>
              </p:nvSpPr>
              <p:spPr>
                <a:xfrm>
                  <a:off x="2769079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3" name="Rettangolo 7432"/>
                <p:cNvSpPr/>
                <p:nvPr/>
              </p:nvSpPr>
              <p:spPr>
                <a:xfrm>
                  <a:off x="2769079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4" name="Rettangolo 7433"/>
                <p:cNvSpPr/>
                <p:nvPr/>
              </p:nvSpPr>
              <p:spPr>
                <a:xfrm>
                  <a:off x="2769079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5" name="Rettangolo 7434"/>
                <p:cNvSpPr/>
                <p:nvPr/>
              </p:nvSpPr>
              <p:spPr>
                <a:xfrm>
                  <a:off x="3381554" y="261380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6" name="Rettangolo 7435"/>
                <p:cNvSpPr/>
                <p:nvPr/>
              </p:nvSpPr>
              <p:spPr>
                <a:xfrm>
                  <a:off x="3381554" y="3131390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7" name="Rettangolo 7436"/>
                <p:cNvSpPr/>
                <p:nvPr/>
              </p:nvSpPr>
              <p:spPr>
                <a:xfrm>
                  <a:off x="3381554" y="3631724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8" name="Rettangolo 7437"/>
                <p:cNvSpPr/>
                <p:nvPr/>
              </p:nvSpPr>
              <p:spPr>
                <a:xfrm>
                  <a:off x="3381554" y="4132058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39" name="Rettangolo 7438"/>
                <p:cNvSpPr/>
                <p:nvPr/>
              </p:nvSpPr>
              <p:spPr>
                <a:xfrm>
                  <a:off x="3381554" y="4632392"/>
                  <a:ext cx="517585" cy="4572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cxnSp>
        <p:nvCxnSpPr>
          <p:cNvPr id="7798" name="Connettore 2 7797"/>
          <p:cNvCxnSpPr>
            <a:stCxn id="2873" idx="0"/>
          </p:cNvCxnSpPr>
          <p:nvPr/>
        </p:nvCxnSpPr>
        <p:spPr>
          <a:xfrm flipV="1">
            <a:off x="4658158" y="2382420"/>
            <a:ext cx="725901" cy="1164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0" name="Connettore 2 7799"/>
          <p:cNvCxnSpPr>
            <a:stCxn id="2873" idx="2"/>
          </p:cNvCxnSpPr>
          <p:nvPr/>
        </p:nvCxnSpPr>
        <p:spPr>
          <a:xfrm>
            <a:off x="4658158" y="3793696"/>
            <a:ext cx="725901" cy="11335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8" name="Connettore 2 7807"/>
          <p:cNvCxnSpPr>
            <a:stCxn id="28" idx="0"/>
          </p:cNvCxnSpPr>
          <p:nvPr/>
        </p:nvCxnSpPr>
        <p:spPr>
          <a:xfrm flipV="1">
            <a:off x="7041874" y="2426955"/>
            <a:ext cx="2064026" cy="473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2" name="Connettore 2 7811"/>
          <p:cNvCxnSpPr/>
          <p:nvPr/>
        </p:nvCxnSpPr>
        <p:spPr>
          <a:xfrm>
            <a:off x="7038975" y="3357205"/>
            <a:ext cx="2066925" cy="500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19" name="Rettangolo 7818"/>
          <p:cNvSpPr/>
          <p:nvPr/>
        </p:nvSpPr>
        <p:spPr>
          <a:xfrm>
            <a:off x="11101144" y="3018143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821" name="Connettore 2 7820"/>
          <p:cNvCxnSpPr>
            <a:stCxn id="4" idx="3"/>
            <a:endCxn id="7819" idx="1"/>
          </p:cNvCxnSpPr>
          <p:nvPr/>
        </p:nvCxnSpPr>
        <p:spPr>
          <a:xfrm flipV="1">
            <a:off x="10678012" y="3150528"/>
            <a:ext cx="423132" cy="288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3" name="Connettore 1 7822"/>
          <p:cNvCxnSpPr/>
          <p:nvPr/>
        </p:nvCxnSpPr>
        <p:spPr>
          <a:xfrm>
            <a:off x="11124713" y="3418381"/>
            <a:ext cx="0" cy="355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4" name="Connettore 1 7823"/>
          <p:cNvCxnSpPr/>
          <p:nvPr/>
        </p:nvCxnSpPr>
        <p:spPr>
          <a:xfrm>
            <a:off x="11420552" y="3418381"/>
            <a:ext cx="0" cy="355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6" name="Connettore 2 7825"/>
          <p:cNvCxnSpPr/>
          <p:nvPr/>
        </p:nvCxnSpPr>
        <p:spPr>
          <a:xfrm flipH="1">
            <a:off x="11420552" y="3570961"/>
            <a:ext cx="199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8" name="Connettore 2 7827"/>
          <p:cNvCxnSpPr/>
          <p:nvPr/>
        </p:nvCxnSpPr>
        <p:spPr>
          <a:xfrm>
            <a:off x="10953750" y="3570961"/>
            <a:ext cx="170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9" name="CasellaDiTesto 7828"/>
          <p:cNvSpPr txBox="1"/>
          <p:nvPr/>
        </p:nvSpPr>
        <p:spPr>
          <a:xfrm>
            <a:off x="10632907" y="379567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 x 300 mm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7830" name="CasellaDiTesto 7829"/>
          <p:cNvSpPr txBox="1"/>
          <p:nvPr/>
        </p:nvSpPr>
        <p:spPr>
          <a:xfrm>
            <a:off x="10991383" y="26425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7831" name="CasellaDiTesto 7830"/>
          <p:cNvSpPr txBox="1"/>
          <p:nvPr/>
        </p:nvSpPr>
        <p:spPr>
          <a:xfrm>
            <a:off x="9316251" y="196132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7832" name="CasellaDiTesto 7831"/>
          <p:cNvSpPr txBox="1"/>
          <p:nvPr/>
        </p:nvSpPr>
        <p:spPr>
          <a:xfrm>
            <a:off x="6196231" y="1865759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7833" name="CasellaDiTesto 7832"/>
          <p:cNvSpPr txBox="1"/>
          <p:nvPr/>
        </p:nvSpPr>
        <p:spPr>
          <a:xfrm>
            <a:off x="2162175" y="1874155"/>
            <a:ext cx="78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carpet</a:t>
            </a:r>
            <a:endParaRPr lang="en-US" dirty="0"/>
          </a:p>
        </p:txBody>
      </p:sp>
      <p:sp>
        <p:nvSpPr>
          <p:cNvPr id="7834" name="CasellaDiTesto 7833"/>
          <p:cNvSpPr txBox="1"/>
          <p:nvPr/>
        </p:nvSpPr>
        <p:spPr>
          <a:xfrm>
            <a:off x="10798847" y="411209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C=100 </a:t>
            </a:r>
            <a:r>
              <a:rPr lang="it-IT" dirty="0" err="1" smtClean="0"/>
              <a:t>pF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215661" y="2396980"/>
            <a:ext cx="1462351" cy="208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233193" y="2426955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233193" y="2726695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233193" y="3016444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233193" y="3306192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233193" y="3595941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611159" y="2426955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611159" y="2726695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611159" y="3016444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9611159" y="3306192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611159" y="3595941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14" name="Rettangolo 7813"/>
          <p:cNvSpPr/>
          <p:nvPr/>
        </p:nvSpPr>
        <p:spPr>
          <a:xfrm>
            <a:off x="9989125" y="2437757"/>
            <a:ext cx="319408" cy="2431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15" name="Rettangolo 7814"/>
          <p:cNvSpPr/>
          <p:nvPr/>
        </p:nvSpPr>
        <p:spPr>
          <a:xfrm>
            <a:off x="9989125" y="2726695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16" name="Rettangolo 7815"/>
          <p:cNvSpPr/>
          <p:nvPr/>
        </p:nvSpPr>
        <p:spPr>
          <a:xfrm>
            <a:off x="9989008" y="3022322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17" name="Rettangolo 7816"/>
          <p:cNvSpPr/>
          <p:nvPr/>
        </p:nvSpPr>
        <p:spPr>
          <a:xfrm>
            <a:off x="9989008" y="3309191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18" name="Rettangolo 7817"/>
          <p:cNvSpPr/>
          <p:nvPr/>
        </p:nvSpPr>
        <p:spPr>
          <a:xfrm>
            <a:off x="9989008" y="3602484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36" name="Rettangolo 7835"/>
          <p:cNvSpPr/>
          <p:nvPr/>
        </p:nvSpPr>
        <p:spPr>
          <a:xfrm>
            <a:off x="10333667" y="2437757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37" name="Rettangolo 7836"/>
          <p:cNvSpPr/>
          <p:nvPr/>
        </p:nvSpPr>
        <p:spPr>
          <a:xfrm>
            <a:off x="10333667" y="2737497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38" name="Rettangolo 7837"/>
          <p:cNvSpPr/>
          <p:nvPr/>
        </p:nvSpPr>
        <p:spPr>
          <a:xfrm>
            <a:off x="10333667" y="3027246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39" name="Rettangolo 7838"/>
          <p:cNvSpPr/>
          <p:nvPr/>
        </p:nvSpPr>
        <p:spPr>
          <a:xfrm>
            <a:off x="10333667" y="3316994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0" name="Rettangolo 7839"/>
          <p:cNvSpPr/>
          <p:nvPr/>
        </p:nvSpPr>
        <p:spPr>
          <a:xfrm>
            <a:off x="10333667" y="3606743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5" name="Rettangolo 7844"/>
          <p:cNvSpPr/>
          <p:nvPr/>
        </p:nvSpPr>
        <p:spPr>
          <a:xfrm>
            <a:off x="9233193" y="3878459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6" name="Rettangolo 7845"/>
          <p:cNvSpPr/>
          <p:nvPr/>
        </p:nvSpPr>
        <p:spPr>
          <a:xfrm>
            <a:off x="9233193" y="4168208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7" name="Rettangolo 7846"/>
          <p:cNvSpPr/>
          <p:nvPr/>
        </p:nvSpPr>
        <p:spPr>
          <a:xfrm>
            <a:off x="9611159" y="3878459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8" name="Rettangolo 7847"/>
          <p:cNvSpPr/>
          <p:nvPr/>
        </p:nvSpPr>
        <p:spPr>
          <a:xfrm>
            <a:off x="9611159" y="4168208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49" name="Rettangolo 7848"/>
          <p:cNvSpPr/>
          <p:nvPr/>
        </p:nvSpPr>
        <p:spPr>
          <a:xfrm>
            <a:off x="9989008" y="3881458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50" name="Rettangolo 7849"/>
          <p:cNvSpPr/>
          <p:nvPr/>
        </p:nvSpPr>
        <p:spPr>
          <a:xfrm>
            <a:off x="9989008" y="4174751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51" name="Rettangolo 7850"/>
          <p:cNvSpPr/>
          <p:nvPr/>
        </p:nvSpPr>
        <p:spPr>
          <a:xfrm>
            <a:off x="10333667" y="3889261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52" name="Rettangolo 7851"/>
          <p:cNvSpPr/>
          <p:nvPr/>
        </p:nvSpPr>
        <p:spPr>
          <a:xfrm>
            <a:off x="10333667" y="4179010"/>
            <a:ext cx="319408" cy="264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8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Improving</a:t>
            </a:r>
            <a:r>
              <a:rPr lang="it-IT" dirty="0" smtClean="0"/>
              <a:t> the Argo </a:t>
            </a:r>
            <a:r>
              <a:rPr lang="it-IT" dirty="0" err="1" smtClean="0"/>
              <a:t>analog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out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Argo results suggest that the Argo approach can be improved up to the limit of </a:t>
            </a:r>
            <a:r>
              <a:rPr lang="en-US" dirty="0" smtClean="0">
                <a:solidFill>
                  <a:srgbClr val="FF0000"/>
                </a:solidFill>
              </a:rPr>
              <a:t>fully switching from the digital to the analog read out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Small size squared read-out pads instead of strips</a:t>
            </a:r>
          </a:p>
          <a:p>
            <a:pPr lvl="1"/>
            <a:r>
              <a:rPr lang="en-US" dirty="0" smtClean="0"/>
              <a:t>New front end electronics to fully exploit the </a:t>
            </a:r>
            <a:r>
              <a:rPr lang="en-US" dirty="0" smtClean="0">
                <a:solidFill>
                  <a:srgbClr val="FF0000"/>
                </a:solidFill>
              </a:rPr>
              <a:t>extremely wide amplitude range </a:t>
            </a:r>
            <a:r>
              <a:rPr lang="en-US" dirty="0" smtClean="0"/>
              <a:t>of the detector: a factor of about 10000 required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 smtClean="0"/>
              <a:t> for 30x30 cm2 pads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Full sensitivity for a single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Trigger threshold based on the total amplitude instead of the number of firing pads</a:t>
            </a:r>
          </a:p>
          <a:p>
            <a:pPr lvl="1"/>
            <a:r>
              <a:rPr lang="en-US" dirty="0" smtClean="0"/>
              <a:t>Low multiplicity trigger preserved by the front end sensitivity to </a:t>
            </a:r>
            <a:r>
              <a:rPr lang="en-US" dirty="0" err="1" smtClean="0"/>
              <a:t>mip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Possibility to study the core/multicore shower structure in the range from low energies up to 100 </a:t>
            </a:r>
            <a:r>
              <a:rPr lang="en-US" dirty="0" err="1" smtClean="0"/>
              <a:t>PeV</a:t>
            </a:r>
            <a:endParaRPr lang="en-US" dirty="0" smtClean="0"/>
          </a:p>
          <a:p>
            <a:pPr lvl="1"/>
            <a:r>
              <a:rPr lang="en-US" dirty="0" smtClean="0"/>
              <a:t>Possibility to study, even at low energy, events releasing a large amplitude in a single pad (small showers, end range protons…)</a:t>
            </a:r>
          </a:p>
          <a:p>
            <a:pPr lvl="1"/>
            <a:endParaRPr lang="it-IT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599" cy="63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673" y="89319"/>
            <a:ext cx="10515600" cy="1454439"/>
          </a:xfrm>
        </p:spPr>
        <p:txBody>
          <a:bodyPr/>
          <a:lstStyle/>
          <a:p>
            <a:r>
              <a:rPr lang="en-US" dirty="0" smtClean="0"/>
              <a:t>Particle density </a:t>
            </a:r>
            <a:r>
              <a:rPr lang="en-US" dirty="0" err="1" smtClean="0"/>
              <a:t>v.s</a:t>
            </a:r>
            <a:r>
              <a:rPr lang="en-US" dirty="0" smtClean="0"/>
              <a:t>. distance of the shower core for different  energies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9" y="1543758"/>
            <a:ext cx="6601508" cy="49907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768" y="1359092"/>
            <a:ext cx="5810250" cy="528457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54584" y="1359092"/>
            <a:ext cx="10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ARGO </a:t>
            </a:r>
            <a:r>
              <a:rPr lang="it-IT" dirty="0" err="1" smtClean="0"/>
              <a:t>ybj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673" y="333837"/>
            <a:ext cx="11700580" cy="1325563"/>
          </a:xfrm>
        </p:spPr>
        <p:txBody>
          <a:bodyPr/>
          <a:lstStyle/>
          <a:p>
            <a:r>
              <a:rPr lang="en-US" dirty="0" smtClean="0"/>
              <a:t>     Tentative readout scheme of the experiment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0632907" y="379567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 x 300mm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grpSp>
        <p:nvGrpSpPr>
          <p:cNvPr id="58" name="Gruppo 57"/>
          <p:cNvGrpSpPr/>
          <p:nvPr/>
        </p:nvGrpSpPr>
        <p:grpSpPr>
          <a:xfrm>
            <a:off x="1862505" y="1929116"/>
            <a:ext cx="10055893" cy="4102443"/>
            <a:chOff x="5443267" y="1865759"/>
            <a:chExt cx="7659530" cy="3061453"/>
          </a:xfrm>
        </p:grpSpPr>
        <p:grpSp>
          <p:nvGrpSpPr>
            <p:cNvPr id="4" name="Gruppo 3"/>
            <p:cNvGrpSpPr/>
            <p:nvPr/>
          </p:nvGrpSpPr>
          <p:grpSpPr>
            <a:xfrm>
              <a:off x="5443267" y="2330660"/>
              <a:ext cx="2205487" cy="2596552"/>
              <a:chOff x="2708694" y="2562045"/>
              <a:chExt cx="1285336" cy="2596552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2708694" y="2562045"/>
                <a:ext cx="1285336" cy="25965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2769079" y="2613804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 smtClean="0"/>
                  <a:t>module</a:t>
                </a:r>
                <a:endParaRPr lang="it-IT" dirty="0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2769079" y="3131390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2769079" y="3631724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2769079" y="4132058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2769079" y="4632392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3381554" y="2613804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3381554" y="3131390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3381554" y="3631724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3381554" y="4132058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3381554" y="4632392"/>
                <a:ext cx="517585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6" name="Connettore 2 15"/>
            <p:cNvCxnSpPr>
              <a:stCxn id="12" idx="0"/>
            </p:cNvCxnSpPr>
            <p:nvPr/>
          </p:nvCxnSpPr>
          <p:spPr>
            <a:xfrm flipV="1">
              <a:off x="7041874" y="2426955"/>
              <a:ext cx="2064026" cy="473050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7038975" y="3357205"/>
              <a:ext cx="2202588" cy="1124222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tangolo 17"/>
            <p:cNvSpPr/>
            <p:nvPr/>
          </p:nvSpPr>
          <p:spPr>
            <a:xfrm>
              <a:off x="11101144" y="3018143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" name="Connettore 2 18"/>
            <p:cNvCxnSpPr>
              <a:stCxn id="29" idx="3"/>
              <a:endCxn id="18" idx="1"/>
            </p:cNvCxnSpPr>
            <p:nvPr/>
          </p:nvCxnSpPr>
          <p:spPr>
            <a:xfrm flipV="1">
              <a:off x="10678012" y="3150528"/>
              <a:ext cx="423132" cy="288676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11124713" y="3418381"/>
              <a:ext cx="0" cy="355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11420552" y="3418381"/>
              <a:ext cx="0" cy="355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>
              <a:off x="11420552" y="3570961"/>
              <a:ext cx="1999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10953750" y="3570961"/>
              <a:ext cx="1709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10991383" y="2642577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pad</a:t>
              </a:r>
              <a:endParaRPr lang="it-IT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6251" y="1961328"/>
              <a:ext cx="687667" cy="275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module</a:t>
              </a:r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196231" y="1865759"/>
              <a:ext cx="620317" cy="275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cluster</a:t>
              </a:r>
              <a:endParaRPr lang="it-IT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2100600" y="3594478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C=100pF</a:t>
              </a:r>
              <a:endParaRPr lang="it-IT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9215661" y="2396980"/>
              <a:ext cx="1462351" cy="2084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9233193" y="2426955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9233193" y="2726695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9233193" y="3016444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9233193" y="3306192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9233193" y="3595941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9611159" y="2426955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9611159" y="2726695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9611159" y="3016444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9611159" y="3306192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9611159" y="3595941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9989125" y="2437757"/>
              <a:ext cx="319408" cy="2431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9989125" y="2726695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9989008" y="3022322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9989008" y="3309191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9989008" y="3602484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10333667" y="2437757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10333667" y="2737497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10333667" y="3027246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10333667" y="3316994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10333667" y="3606743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9233193" y="3878459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9233193" y="4168208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9611159" y="3878459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9611159" y="4168208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9989008" y="3881458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9989008" y="4174751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0333667" y="3889261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0333667" y="4179010"/>
              <a:ext cx="319408" cy="264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0" name="Rettangolo 59"/>
          <p:cNvSpPr/>
          <p:nvPr/>
        </p:nvSpPr>
        <p:spPr>
          <a:xfrm>
            <a:off x="7133968" y="2899719"/>
            <a:ext cx="403654" cy="3411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ttangolo 60"/>
          <p:cNvSpPr/>
          <p:nvPr/>
        </p:nvSpPr>
        <p:spPr>
          <a:xfrm>
            <a:off x="2996841" y="3389997"/>
            <a:ext cx="609600" cy="49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FPGA</a:t>
            </a:r>
            <a:endParaRPr lang="en-US" sz="1200" dirty="0"/>
          </a:p>
        </p:txBody>
      </p:sp>
      <p:sp>
        <p:nvSpPr>
          <p:cNvPr id="62" name="Rettangolo 61"/>
          <p:cNvSpPr/>
          <p:nvPr/>
        </p:nvSpPr>
        <p:spPr>
          <a:xfrm>
            <a:off x="2977236" y="4712914"/>
            <a:ext cx="609600" cy="49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FPGA</a:t>
            </a:r>
            <a:endParaRPr lang="en-US" sz="12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5765631" y="2832101"/>
            <a:ext cx="89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Front-end</a:t>
            </a:r>
          </a:p>
          <a:p>
            <a:r>
              <a:rPr lang="it-IT" sz="1200" b="1" dirty="0" smtClean="0"/>
              <a:t>4 </a:t>
            </a:r>
            <a:r>
              <a:rPr lang="it-IT" sz="1200" b="1" dirty="0" err="1" smtClean="0"/>
              <a:t>ch</a:t>
            </a:r>
            <a:endParaRPr lang="en-US" sz="1200" b="1" dirty="0"/>
          </a:p>
        </p:txBody>
      </p:sp>
      <p:cxnSp>
        <p:nvCxnSpPr>
          <p:cNvPr id="65" name="Connettore 2 64"/>
          <p:cNvCxnSpPr/>
          <p:nvPr/>
        </p:nvCxnSpPr>
        <p:spPr>
          <a:xfrm>
            <a:off x="6493164" y="3042711"/>
            <a:ext cx="79457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e 66"/>
          <p:cNvSpPr/>
          <p:nvPr/>
        </p:nvSpPr>
        <p:spPr>
          <a:xfrm>
            <a:off x="7507076" y="2834795"/>
            <a:ext cx="73891" cy="92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e 67"/>
          <p:cNvSpPr/>
          <p:nvPr/>
        </p:nvSpPr>
        <p:spPr>
          <a:xfrm>
            <a:off x="7493332" y="3218497"/>
            <a:ext cx="73891" cy="92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e 68"/>
          <p:cNvSpPr/>
          <p:nvPr/>
        </p:nvSpPr>
        <p:spPr>
          <a:xfrm>
            <a:off x="7071180" y="2829753"/>
            <a:ext cx="73891" cy="92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7051332" y="3207536"/>
            <a:ext cx="73891" cy="92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onnettore 2 73"/>
          <p:cNvCxnSpPr>
            <a:endCxn id="61" idx="3"/>
          </p:cNvCxnSpPr>
          <p:nvPr/>
        </p:nvCxnSpPr>
        <p:spPr>
          <a:xfrm flipH="1">
            <a:off x="3606441" y="3104048"/>
            <a:ext cx="3758178" cy="53100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292474" y="2952312"/>
            <a:ext cx="1231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Optical link</a:t>
            </a:r>
          </a:p>
          <a:p>
            <a:r>
              <a:rPr lang="it-IT" dirty="0" smtClean="0"/>
              <a:t>6 </a:t>
            </a:r>
            <a:r>
              <a:rPr lang="it-IT" dirty="0" err="1" smtClean="0"/>
              <a:t>Gbit</a:t>
            </a:r>
            <a:r>
              <a:rPr lang="it-IT" dirty="0" smtClean="0"/>
              <a:t>/sec</a:t>
            </a:r>
          </a:p>
          <a:p>
            <a:endParaRPr lang="en-US" dirty="0"/>
          </a:p>
        </p:txBody>
      </p:sp>
      <p:cxnSp>
        <p:nvCxnSpPr>
          <p:cNvPr id="77" name="Connettore 2 76"/>
          <p:cNvCxnSpPr>
            <a:stCxn id="61" idx="1"/>
          </p:cNvCxnSpPr>
          <p:nvPr/>
        </p:nvCxnSpPr>
        <p:spPr>
          <a:xfrm flipH="1">
            <a:off x="838200" y="3635049"/>
            <a:ext cx="2158641" cy="160623"/>
          </a:xfrm>
          <a:prstGeom prst="straightConnector1">
            <a:avLst/>
          </a:prstGeom>
          <a:ln w="85725" cmpd="tri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3969737"/>
            <a:ext cx="19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readout</a:t>
            </a:r>
          </a:p>
          <a:p>
            <a:r>
              <a:rPr lang="en-US" dirty="0" smtClean="0"/>
              <a:t> time 500 </a:t>
            </a:r>
            <a:r>
              <a:rPr lang="en-US" dirty="0"/>
              <a:t>n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703512" y="8933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Skeme</a:t>
            </a:r>
            <a:r>
              <a:rPr lang="en-US" sz="4000" b="1" dirty="0" smtClean="0"/>
              <a:t> of the proposed front end</a:t>
            </a:r>
            <a:endParaRPr lang="en-US" sz="40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3189218" y="2190611"/>
            <a:ext cx="479566" cy="807751"/>
            <a:chOff x="1835696" y="2563760"/>
            <a:chExt cx="864096" cy="1730480"/>
          </a:xfrm>
        </p:grpSpPr>
        <p:grpSp>
          <p:nvGrpSpPr>
            <p:cNvPr id="105" name="Gruppo 104"/>
            <p:cNvGrpSpPr/>
            <p:nvPr/>
          </p:nvGrpSpPr>
          <p:grpSpPr>
            <a:xfrm>
              <a:off x="1835696" y="2563760"/>
              <a:ext cx="864096" cy="289176"/>
              <a:chOff x="1835696" y="2563760"/>
              <a:chExt cx="864096" cy="289176"/>
            </a:xfrm>
          </p:grpSpPr>
          <p:sp>
            <p:nvSpPr>
              <p:cNvPr id="124" name="Triangolo isoscele 123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Connettore 1 124"/>
              <p:cNvCxnSpPr>
                <a:endCxn id="124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24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uppo 105"/>
            <p:cNvGrpSpPr/>
            <p:nvPr/>
          </p:nvGrpSpPr>
          <p:grpSpPr>
            <a:xfrm>
              <a:off x="1835696" y="2924944"/>
              <a:ext cx="864096" cy="289176"/>
              <a:chOff x="1835696" y="2563760"/>
              <a:chExt cx="864096" cy="289176"/>
            </a:xfrm>
          </p:grpSpPr>
          <p:sp>
            <p:nvSpPr>
              <p:cNvPr id="121" name="Triangolo isoscele 120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Connettore 1 121"/>
              <p:cNvCxnSpPr>
                <a:endCxn id="121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>
                <a:stCxn id="121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o 106"/>
            <p:cNvGrpSpPr/>
            <p:nvPr/>
          </p:nvGrpSpPr>
          <p:grpSpPr>
            <a:xfrm>
              <a:off x="1835696" y="3284984"/>
              <a:ext cx="864096" cy="289176"/>
              <a:chOff x="1835696" y="2563760"/>
              <a:chExt cx="864096" cy="289176"/>
            </a:xfrm>
          </p:grpSpPr>
          <p:sp>
            <p:nvSpPr>
              <p:cNvPr id="118" name="Triangolo isoscele 117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Connettore 1 118"/>
              <p:cNvCxnSpPr>
                <a:endCxn id="118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1 119"/>
              <p:cNvCxnSpPr>
                <a:stCxn id="118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uppo 107"/>
            <p:cNvGrpSpPr/>
            <p:nvPr/>
          </p:nvGrpSpPr>
          <p:grpSpPr>
            <a:xfrm>
              <a:off x="1835696" y="3645024"/>
              <a:ext cx="864096" cy="289176"/>
              <a:chOff x="1835696" y="2563760"/>
              <a:chExt cx="864096" cy="289176"/>
            </a:xfrm>
          </p:grpSpPr>
          <p:sp>
            <p:nvSpPr>
              <p:cNvPr id="115" name="Triangolo isoscele 114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Connettore 1 115"/>
              <p:cNvCxnSpPr>
                <a:endCxn id="115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>
                <a:stCxn id="115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o 108"/>
            <p:cNvGrpSpPr/>
            <p:nvPr/>
          </p:nvGrpSpPr>
          <p:grpSpPr>
            <a:xfrm>
              <a:off x="1835696" y="4005064"/>
              <a:ext cx="864096" cy="289176"/>
              <a:chOff x="1835696" y="2563760"/>
              <a:chExt cx="864096" cy="289176"/>
            </a:xfrm>
          </p:grpSpPr>
          <p:sp>
            <p:nvSpPr>
              <p:cNvPr id="112" name="Triangolo isoscele 111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Connettore 1 112"/>
              <p:cNvCxnSpPr>
                <a:endCxn id="112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1 113"/>
              <p:cNvCxnSpPr>
                <a:stCxn id="112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Connettore 1 109"/>
            <p:cNvCxnSpPr/>
            <p:nvPr/>
          </p:nvCxnSpPr>
          <p:spPr>
            <a:xfrm>
              <a:off x="1835696" y="2708920"/>
              <a:ext cx="0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/>
          </p:nvCxnSpPr>
          <p:spPr>
            <a:xfrm>
              <a:off x="2699792" y="2708920"/>
              <a:ext cx="0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5"/>
          <p:cNvGrpSpPr/>
          <p:nvPr/>
        </p:nvGrpSpPr>
        <p:grpSpPr>
          <a:xfrm>
            <a:off x="3189218" y="4956905"/>
            <a:ext cx="479566" cy="807751"/>
            <a:chOff x="1835696" y="2563760"/>
            <a:chExt cx="864096" cy="1730480"/>
          </a:xfrm>
        </p:grpSpPr>
        <p:grpSp>
          <p:nvGrpSpPr>
            <p:cNvPr id="83" name="Gruppo 9"/>
            <p:cNvGrpSpPr/>
            <p:nvPr/>
          </p:nvGrpSpPr>
          <p:grpSpPr>
            <a:xfrm>
              <a:off x="1835696" y="2563760"/>
              <a:ext cx="864096" cy="289176"/>
              <a:chOff x="1835696" y="2563760"/>
              <a:chExt cx="864096" cy="289176"/>
            </a:xfrm>
          </p:grpSpPr>
          <p:sp>
            <p:nvSpPr>
              <p:cNvPr id="102" name="Triangolo isoscele 3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Connettore 1 6"/>
              <p:cNvCxnSpPr/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po 10"/>
            <p:cNvGrpSpPr/>
            <p:nvPr/>
          </p:nvGrpSpPr>
          <p:grpSpPr>
            <a:xfrm>
              <a:off x="1835696" y="2924944"/>
              <a:ext cx="864096" cy="289176"/>
              <a:chOff x="1835696" y="2563760"/>
              <a:chExt cx="864096" cy="289176"/>
            </a:xfrm>
          </p:grpSpPr>
          <p:sp>
            <p:nvSpPr>
              <p:cNvPr id="99" name="Triangolo isoscele 98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Connettore 1 99"/>
              <p:cNvCxnSpPr>
                <a:endCxn id="99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1 100"/>
              <p:cNvCxnSpPr>
                <a:stCxn id="99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uppo 14"/>
            <p:cNvGrpSpPr/>
            <p:nvPr/>
          </p:nvGrpSpPr>
          <p:grpSpPr>
            <a:xfrm>
              <a:off x="1835696" y="3284984"/>
              <a:ext cx="864096" cy="289176"/>
              <a:chOff x="1835696" y="2563760"/>
              <a:chExt cx="864096" cy="289176"/>
            </a:xfrm>
          </p:grpSpPr>
          <p:sp>
            <p:nvSpPr>
              <p:cNvPr id="96" name="Triangolo isoscele 95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Connettore 1 96"/>
              <p:cNvCxnSpPr>
                <a:endCxn id="96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>
                <a:stCxn id="96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o 18"/>
            <p:cNvGrpSpPr/>
            <p:nvPr/>
          </p:nvGrpSpPr>
          <p:grpSpPr>
            <a:xfrm>
              <a:off x="1835696" y="3645024"/>
              <a:ext cx="864096" cy="289176"/>
              <a:chOff x="1835696" y="2563760"/>
              <a:chExt cx="864096" cy="289176"/>
            </a:xfrm>
          </p:grpSpPr>
          <p:sp>
            <p:nvSpPr>
              <p:cNvPr id="93" name="Triangolo isoscele 92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Connettore 1 93"/>
              <p:cNvCxnSpPr>
                <a:endCxn id="93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1 94"/>
              <p:cNvCxnSpPr>
                <a:stCxn id="93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uppo 22"/>
            <p:cNvGrpSpPr/>
            <p:nvPr/>
          </p:nvGrpSpPr>
          <p:grpSpPr>
            <a:xfrm>
              <a:off x="1835696" y="4005064"/>
              <a:ext cx="864096" cy="289176"/>
              <a:chOff x="1835696" y="2563760"/>
              <a:chExt cx="864096" cy="289176"/>
            </a:xfrm>
          </p:grpSpPr>
          <p:sp>
            <p:nvSpPr>
              <p:cNvPr id="90" name="Triangolo isoscele 89"/>
              <p:cNvSpPr/>
              <p:nvPr/>
            </p:nvSpPr>
            <p:spPr>
              <a:xfrm rot="5400000">
                <a:off x="2087724" y="2528900"/>
                <a:ext cx="289176" cy="35889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Connettore 1 90"/>
              <p:cNvCxnSpPr>
                <a:endCxn id="90" idx="3"/>
              </p:cNvCxnSpPr>
              <p:nvPr/>
            </p:nvCxnSpPr>
            <p:spPr>
              <a:xfrm flipV="1">
                <a:off x="1835696" y="2708348"/>
                <a:ext cx="217168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>
                <a:stCxn id="90" idx="0"/>
              </p:cNvCxnSpPr>
              <p:nvPr/>
            </p:nvCxnSpPr>
            <p:spPr>
              <a:xfrm>
                <a:off x="2411760" y="2708348"/>
                <a:ext cx="288032" cy="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Connettore 1 87"/>
            <p:cNvCxnSpPr/>
            <p:nvPr/>
          </p:nvCxnSpPr>
          <p:spPr>
            <a:xfrm>
              <a:off x="1835696" y="2708920"/>
              <a:ext cx="0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>
              <a:off x="2699792" y="2708920"/>
              <a:ext cx="0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ttore 1 6"/>
          <p:cNvCxnSpPr/>
          <p:nvPr/>
        </p:nvCxnSpPr>
        <p:spPr>
          <a:xfrm>
            <a:off x="3394746" y="3112709"/>
            <a:ext cx="0" cy="1786565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668784" y="2594029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o 10"/>
          <p:cNvSpPr/>
          <p:nvPr/>
        </p:nvSpPr>
        <p:spPr>
          <a:xfrm>
            <a:off x="4216859" y="2421135"/>
            <a:ext cx="793852" cy="33024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1 11"/>
          <p:cNvCxnSpPr>
            <a:stCxn id="11" idx="3"/>
          </p:cNvCxnSpPr>
          <p:nvPr/>
        </p:nvCxnSpPr>
        <p:spPr>
          <a:xfrm>
            <a:off x="5010712" y="2586256"/>
            <a:ext cx="1329940" cy="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o 16"/>
          <p:cNvSpPr/>
          <p:nvPr/>
        </p:nvSpPr>
        <p:spPr>
          <a:xfrm>
            <a:off x="4216859" y="5187430"/>
            <a:ext cx="753604" cy="33024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>
            <a:endCxn id="17" idx="1"/>
          </p:cNvCxnSpPr>
          <p:nvPr/>
        </p:nvCxnSpPr>
        <p:spPr>
          <a:xfrm flipV="1">
            <a:off x="3668784" y="5352550"/>
            <a:ext cx="548075" cy="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7" idx="3"/>
          </p:cNvCxnSpPr>
          <p:nvPr/>
        </p:nvCxnSpPr>
        <p:spPr>
          <a:xfrm>
            <a:off x="4970463" y="5352550"/>
            <a:ext cx="1438698" cy="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H="1">
            <a:off x="2641142" y="2536398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2641142" y="5360323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2504123" y="2536398"/>
            <a:ext cx="137019" cy="11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2504123" y="5302692"/>
            <a:ext cx="137019" cy="11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>
            <a:off x="1956048" y="242113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1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1956048" y="518743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48" name="Connettore 1 47"/>
          <p:cNvCxnSpPr/>
          <p:nvPr/>
        </p:nvCxnSpPr>
        <p:spPr>
          <a:xfrm>
            <a:off x="2230086" y="2766922"/>
            <a:ext cx="0" cy="236287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6340652" y="2412854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out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6555907" y="5175657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out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4216859" y="2421135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Discr</a:t>
            </a:r>
            <a:r>
              <a:rPr lang="en-US" dirty="0"/>
              <a:t>.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4216859" y="5187430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Discr</a:t>
            </a:r>
            <a:r>
              <a:rPr lang="en-US" dirty="0"/>
              <a:t>.</a:t>
            </a:r>
          </a:p>
        </p:txBody>
      </p:sp>
      <p:sp>
        <p:nvSpPr>
          <p:cNvPr id="127" name="Segnaposto numero diapositiva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772D-9073-4422-BDAC-79E66F529161}" type="slidenum">
              <a:rPr lang="en-US" smtClean="0"/>
              <a:t>32</a:t>
            </a:fld>
            <a:endParaRPr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04/02/2015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2981"/>
            <a:ext cx="9139518" cy="63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74" y="365125"/>
            <a:ext cx="11824651" cy="6502401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365124"/>
            <a:ext cx="9897035" cy="6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623612" cy="63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/>
          <a:lstStyle/>
          <a:p>
            <a:r>
              <a:rPr lang="en-US" dirty="0" smtClean="0"/>
              <a:t>Starting from the Argo experience: digital vs analog read out</a:t>
            </a:r>
            <a:endParaRPr lang="en-US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145" y="1385574"/>
            <a:ext cx="5607841" cy="52276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1" y="2177014"/>
            <a:ext cx="4350325" cy="32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@ BTF (LNF)of a RPC working in streamer mode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49" y="1825625"/>
            <a:ext cx="7728902" cy="503237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834276" y="3244334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Verdana" panose="020B0604030504040204" pitchFamily="34" charset="0"/>
              </a:rPr>
              <a:t>Moto </a:t>
            </a:r>
            <a:r>
              <a:rPr lang="en-US" b="1" dirty="0" err="1">
                <a:solidFill>
                  <a:srgbClr val="444444"/>
                </a:solidFill>
                <a:latin typeface="Verdana" panose="020B0604030504040204" pitchFamily="34" charset="0"/>
              </a:rPr>
              <a:t>Giovane</a:t>
            </a:r>
            <a:r>
              <a:rPr lang="en-US" b="1" dirty="0">
                <a:solidFill>
                  <a:srgbClr val="444444"/>
                </a:solidFill>
                <a:latin typeface="Verdana" panose="020B0604030504040204" pitchFamily="34" charset="0"/>
              </a:rPr>
              <a:t> SRL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18596</TotalTime>
  <Words>672</Words>
  <Application>Microsoft Office PowerPoint</Application>
  <PresentationFormat>Widescreen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Verdana</vt:lpstr>
      <vt:lpstr>Tema di Office</vt:lpstr>
      <vt:lpstr>Proposal of a digital-analog RPC front-end  for synchronous density particle measure for DHCAL application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Starting from the Argo experience: digital vs analog read out</vt:lpstr>
      <vt:lpstr>Test @ BTF (LNF)of a RPC working in streamer mode</vt:lpstr>
      <vt:lpstr>Extrapolation to the avalanche mode</vt:lpstr>
      <vt:lpstr>                               Pad feature</vt:lpstr>
      <vt:lpstr>Simulation of the front-end electronics for an input amplitude in the range 1pC - 10nC</vt:lpstr>
      <vt:lpstr>Simulated pad signal</vt:lpstr>
      <vt:lpstr>   Simulated output amplifier</vt:lpstr>
      <vt:lpstr>Detail of the simulated out amplifier pulse for mips to 10.000 mips</vt:lpstr>
      <vt:lpstr>Time of threshold v.s. pad signal charge</vt:lpstr>
      <vt:lpstr>Fit of the time of  threshold v.s. pad charge</vt:lpstr>
      <vt:lpstr>Time resolution at high desity of particles</vt:lpstr>
      <vt:lpstr>PowerPoint Presentation</vt:lpstr>
      <vt:lpstr>RPC DHCAL layout</vt:lpstr>
      <vt:lpstr>PowerPoint Presentation</vt:lpstr>
      <vt:lpstr>     Tentative readout scheme of the experiment</vt:lpstr>
      <vt:lpstr>PowerPoint Presentation</vt:lpstr>
      <vt:lpstr>                          FPGA function</vt:lpstr>
      <vt:lpstr>            Front end connection to the FPGA</vt:lpstr>
      <vt:lpstr>                             Conclusions</vt:lpstr>
      <vt:lpstr>Backup slides</vt:lpstr>
      <vt:lpstr>                 Tentative carpet structure</vt:lpstr>
      <vt:lpstr>Improving the Argo analog read out</vt:lpstr>
      <vt:lpstr>Particle density v.s. distance of the shower core for different  energies</vt:lpstr>
      <vt:lpstr>     Tentative readout scheme of the experiment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Elettronica front end per nuovo esperimento</dc:title>
  <dc:creator>Roberto</dc:creator>
  <cp:lastModifiedBy>giulio aielli</cp:lastModifiedBy>
  <cp:revision>115</cp:revision>
  <dcterms:created xsi:type="dcterms:W3CDTF">2016-01-05T09:30:20Z</dcterms:created>
  <dcterms:modified xsi:type="dcterms:W3CDTF">2016-02-22T20:49:07Z</dcterms:modified>
</cp:coreProperties>
</file>