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7"/>
  </p:notesMasterIdLst>
  <p:sldIdLst>
    <p:sldId id="256" r:id="rId5"/>
    <p:sldId id="300" r:id="rId6"/>
    <p:sldId id="308" r:id="rId7"/>
    <p:sldId id="286" r:id="rId8"/>
    <p:sldId id="309" r:id="rId9"/>
    <p:sldId id="301" r:id="rId10"/>
    <p:sldId id="276" r:id="rId11"/>
    <p:sldId id="303" r:id="rId12"/>
    <p:sldId id="289" r:id="rId13"/>
    <p:sldId id="296" r:id="rId14"/>
    <p:sldId id="299" r:id="rId15"/>
    <p:sldId id="310" r:id="rId16"/>
    <p:sldId id="282" r:id="rId17"/>
    <p:sldId id="307" r:id="rId18"/>
    <p:sldId id="288" r:id="rId19"/>
    <p:sldId id="305" r:id="rId20"/>
    <p:sldId id="297" r:id="rId21"/>
    <p:sldId id="274" r:id="rId22"/>
    <p:sldId id="273" r:id="rId23"/>
    <p:sldId id="293" r:id="rId24"/>
    <p:sldId id="294" r:id="rId25"/>
    <p:sldId id="292" r:id="rId26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0E7"/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2010" autoAdjust="0"/>
  </p:normalViewPr>
  <p:slideViewPr>
    <p:cSldViewPr snapToGrid="0" showGuides="1">
      <p:cViewPr varScale="1">
        <p:scale>
          <a:sx n="54" d="100"/>
          <a:sy n="54" d="100"/>
        </p:scale>
        <p:origin x="850" y="72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332BB-01D8-423E-BF85-4E0963B414C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1FDC077-0DA9-47C7-8715-A73950F672AB}">
      <dgm:prSet/>
      <dgm:spPr/>
      <dgm:t>
        <a:bodyPr/>
        <a:lstStyle/>
        <a:p>
          <a:r>
            <a:rPr lang="en-BE" dirty="0"/>
            <a:t>Unique properties:</a:t>
          </a:r>
          <a:endParaRPr lang="en-US" dirty="0"/>
        </a:p>
      </dgm:t>
    </dgm:pt>
    <dgm:pt modelId="{E50FD986-849B-452B-9096-C637C1968570}" type="parTrans" cxnId="{AD68B6AC-5A4D-42C1-A1E2-5FD446C6BB90}">
      <dgm:prSet/>
      <dgm:spPr/>
      <dgm:t>
        <a:bodyPr/>
        <a:lstStyle/>
        <a:p>
          <a:endParaRPr lang="en-US"/>
        </a:p>
      </dgm:t>
    </dgm:pt>
    <dgm:pt modelId="{7FBD6565-1EA2-4063-A6ED-0C8A451DB1F7}" type="sibTrans" cxnId="{AD68B6AC-5A4D-42C1-A1E2-5FD446C6BB90}">
      <dgm:prSet/>
      <dgm:spPr/>
      <dgm:t>
        <a:bodyPr/>
        <a:lstStyle/>
        <a:p>
          <a:endParaRPr lang="en-US"/>
        </a:p>
      </dgm:t>
    </dgm:pt>
    <dgm:pt modelId="{1E5179AD-B6DA-4BFD-9C7C-78DEAD9FFDED}">
      <dgm:prSet/>
      <dgm:spPr/>
      <dgm:t>
        <a:bodyPr/>
        <a:lstStyle/>
        <a:p>
          <a:r>
            <a:rPr lang="en-BE" dirty="0"/>
            <a:t>Clean decay signature: </a:t>
          </a:r>
          <a:endParaRPr lang="en-US" dirty="0"/>
        </a:p>
      </dgm:t>
    </dgm:pt>
    <dgm:pt modelId="{0F5C046A-7D0B-4D3F-B426-C6A2F3134FEB}" type="parTrans" cxnId="{2F2DCD1B-22DF-4939-B64F-5779BB84F254}">
      <dgm:prSet/>
      <dgm:spPr/>
      <dgm:t>
        <a:bodyPr/>
        <a:lstStyle/>
        <a:p>
          <a:endParaRPr lang="en-US"/>
        </a:p>
      </dgm:t>
    </dgm:pt>
    <dgm:pt modelId="{422705FF-91E5-4762-8247-3C2FBB834745}" type="sibTrans" cxnId="{2F2DCD1B-22DF-4939-B64F-5779BB84F254}">
      <dgm:prSet/>
      <dgm:spPr/>
      <dgm:t>
        <a:bodyPr/>
        <a:lstStyle/>
        <a:p>
          <a:endParaRPr lang="en-US"/>
        </a:p>
      </dgm:t>
    </dgm:pt>
    <dgm:pt modelId="{6EE9DA8F-426C-4CDD-BF9D-FC5B896C625A}">
      <dgm:prSet/>
      <dgm:spPr/>
      <dgm:t>
        <a:bodyPr/>
        <a:lstStyle/>
        <a:p>
          <a:r>
            <a:rPr lang="en-BE" dirty="0"/>
            <a:t>Heaviest SM particle </a:t>
          </a:r>
          <a:endParaRPr lang="en-US" dirty="0"/>
        </a:p>
      </dgm:t>
    </dgm:pt>
    <dgm:pt modelId="{77C38138-D2D3-4834-8F5D-155186352E6E}" type="parTrans" cxnId="{B604951F-444B-4EB4-B4E0-510459E5D78A}">
      <dgm:prSet/>
      <dgm:spPr/>
      <dgm:t>
        <a:bodyPr/>
        <a:lstStyle/>
        <a:p>
          <a:endParaRPr lang="nl-BE"/>
        </a:p>
      </dgm:t>
    </dgm:pt>
    <dgm:pt modelId="{3FA3229F-4E00-4CEB-9DD9-D2DBE9F2020B}" type="sibTrans" cxnId="{B604951F-444B-4EB4-B4E0-510459E5D78A}">
      <dgm:prSet/>
      <dgm:spPr/>
      <dgm:t>
        <a:bodyPr/>
        <a:lstStyle/>
        <a:p>
          <a:endParaRPr lang="nl-BE"/>
        </a:p>
      </dgm:t>
    </dgm:pt>
    <dgm:pt modelId="{E865CAF6-62C7-4DDD-BBB4-434047A975C3}">
      <dgm:prSet/>
      <dgm:spPr/>
      <dgm:t>
        <a:bodyPr/>
        <a:lstStyle/>
        <a:p>
          <a:r>
            <a:rPr lang="en-BE" dirty="0"/>
            <a:t>Decays before hadronizing</a:t>
          </a:r>
          <a:endParaRPr lang="en-US" dirty="0"/>
        </a:p>
      </dgm:t>
    </dgm:pt>
    <dgm:pt modelId="{D925CF41-6AAC-461E-8C72-6671793B3C50}" type="parTrans" cxnId="{45DB7D4E-6BE4-4367-B9D8-28FCC4C5C754}">
      <dgm:prSet/>
      <dgm:spPr/>
      <dgm:t>
        <a:bodyPr/>
        <a:lstStyle/>
        <a:p>
          <a:endParaRPr lang="nl-BE"/>
        </a:p>
      </dgm:t>
    </dgm:pt>
    <dgm:pt modelId="{432D931D-AC4B-4D84-81E7-538227C8932E}" type="sibTrans" cxnId="{45DB7D4E-6BE4-4367-B9D8-28FCC4C5C754}">
      <dgm:prSet/>
      <dgm:spPr/>
      <dgm:t>
        <a:bodyPr/>
        <a:lstStyle/>
        <a:p>
          <a:endParaRPr lang="nl-BE"/>
        </a:p>
      </dgm:t>
    </dgm:pt>
    <dgm:pt modelId="{983FC8BA-F35E-42A2-A257-EDD9562FE981}">
      <dgm:prSet/>
      <dgm:spPr/>
      <dgm:t>
        <a:bodyPr/>
        <a:lstStyle/>
        <a:p>
          <a:r>
            <a:rPr lang="en-BE" dirty="0"/>
            <a:t>Yukawa coupling ≈ 1</a:t>
          </a:r>
        </a:p>
      </dgm:t>
    </dgm:pt>
    <dgm:pt modelId="{8856084C-FBF8-47E9-BE57-5B99EB041E25}" type="parTrans" cxnId="{3EFA56AC-F97E-457C-BF9C-AB8368AECC71}">
      <dgm:prSet/>
      <dgm:spPr/>
      <dgm:t>
        <a:bodyPr/>
        <a:lstStyle/>
        <a:p>
          <a:endParaRPr lang="nl-BE"/>
        </a:p>
      </dgm:t>
    </dgm:pt>
    <dgm:pt modelId="{43B06CFA-F63F-495D-8F58-C3067C34F457}" type="sibTrans" cxnId="{3EFA56AC-F97E-457C-BF9C-AB8368AECC71}">
      <dgm:prSet/>
      <dgm:spPr/>
      <dgm:t>
        <a:bodyPr/>
        <a:lstStyle/>
        <a:p>
          <a:endParaRPr lang="nl-BE"/>
        </a:p>
      </dgm:t>
    </dgm:pt>
    <dgm:pt modelId="{98BBAA23-A3C5-4B13-BDF6-B6F2627B66B9}">
      <dgm:prSet/>
      <dgm:spPr/>
      <dgm:t>
        <a:bodyPr/>
        <a:lstStyle/>
        <a:p>
          <a:r>
            <a:rPr lang="en-BE" dirty="0"/>
            <a:t>BSM physics:</a:t>
          </a:r>
          <a:endParaRPr lang="en-US" dirty="0"/>
        </a:p>
      </dgm:t>
    </dgm:pt>
    <dgm:pt modelId="{68F37A8D-C9CD-4666-9344-2B7036D2733C}" type="parTrans" cxnId="{9FF84D8D-8D7E-4369-8E38-626D1FCA3CF7}">
      <dgm:prSet/>
      <dgm:spPr/>
      <dgm:t>
        <a:bodyPr/>
        <a:lstStyle/>
        <a:p>
          <a:endParaRPr lang="nl-BE"/>
        </a:p>
      </dgm:t>
    </dgm:pt>
    <dgm:pt modelId="{7082AEE5-F451-49AC-B05E-EC15E3AC2DBE}" type="sibTrans" cxnId="{9FF84D8D-8D7E-4369-8E38-626D1FCA3CF7}">
      <dgm:prSet/>
      <dgm:spPr/>
      <dgm:t>
        <a:bodyPr/>
        <a:lstStyle/>
        <a:p>
          <a:endParaRPr lang="nl-BE"/>
        </a:p>
      </dgm:t>
    </dgm:pt>
    <dgm:pt modelId="{E887A63A-1B14-4CD2-BCCB-1DE69D0FBC88}">
      <dgm:prSet/>
      <dgm:spPr/>
      <dgm:t>
        <a:bodyPr/>
        <a:lstStyle/>
        <a:p>
          <a:r>
            <a:rPr lang="en-BE" dirty="0"/>
            <a:t>More precise measurements yield a deeper insight</a:t>
          </a:r>
          <a:endParaRPr lang="en-US" dirty="0"/>
        </a:p>
      </dgm:t>
    </dgm:pt>
    <dgm:pt modelId="{90283B54-E4BF-42E6-AC74-986439D0CE79}" type="parTrans" cxnId="{55F9B9A2-FDBA-402F-A65C-0B8B7124B788}">
      <dgm:prSet/>
      <dgm:spPr/>
      <dgm:t>
        <a:bodyPr/>
        <a:lstStyle/>
        <a:p>
          <a:endParaRPr lang="nl-BE"/>
        </a:p>
      </dgm:t>
    </dgm:pt>
    <dgm:pt modelId="{6CE1B772-BBC7-4FA2-B347-C5F09E69E17E}" type="sibTrans" cxnId="{55F9B9A2-FDBA-402F-A65C-0B8B7124B788}">
      <dgm:prSet/>
      <dgm:spPr/>
      <dgm:t>
        <a:bodyPr/>
        <a:lstStyle/>
        <a:p>
          <a:endParaRPr lang="nl-BE"/>
        </a:p>
      </dgm:t>
    </dgm:pt>
    <dgm:pt modelId="{0AAB0C84-D5FE-41E6-87AE-BA470AF0A8AC}" type="pres">
      <dgm:prSet presAssocID="{DCE332BB-01D8-423E-BF85-4E0963B414C8}" presName="Name0" presStyleCnt="0">
        <dgm:presLayoutVars>
          <dgm:dir/>
          <dgm:animLvl val="lvl"/>
          <dgm:resizeHandles val="exact"/>
        </dgm:presLayoutVars>
      </dgm:prSet>
      <dgm:spPr/>
    </dgm:pt>
    <dgm:pt modelId="{31690615-032C-44AE-BE57-A7F9CD83C5EA}" type="pres">
      <dgm:prSet presAssocID="{11FDC077-0DA9-47C7-8715-A73950F672AB}" presName="linNode" presStyleCnt="0"/>
      <dgm:spPr/>
    </dgm:pt>
    <dgm:pt modelId="{10E2B839-3F0A-43AD-AC48-B2B725B6E4C0}" type="pres">
      <dgm:prSet presAssocID="{11FDC077-0DA9-47C7-8715-A73950F672AB}" presName="parentText" presStyleLbl="node1" presStyleIdx="0" presStyleCnt="3" custLinFactNeighborX="-9784" custLinFactNeighborY="-6344">
        <dgm:presLayoutVars>
          <dgm:chMax val="1"/>
          <dgm:bulletEnabled val="1"/>
        </dgm:presLayoutVars>
      </dgm:prSet>
      <dgm:spPr/>
    </dgm:pt>
    <dgm:pt modelId="{6AF523E8-0D3F-426F-A4A6-1F2416C6B730}" type="pres">
      <dgm:prSet presAssocID="{11FDC077-0DA9-47C7-8715-A73950F672AB}" presName="descendantText" presStyleLbl="alignAccFollowNode1" presStyleIdx="0" presStyleCnt="3">
        <dgm:presLayoutVars>
          <dgm:bulletEnabled val="1"/>
        </dgm:presLayoutVars>
      </dgm:prSet>
      <dgm:spPr/>
    </dgm:pt>
    <dgm:pt modelId="{FDFE9571-07DB-40E1-AA9E-03F0F326D843}" type="pres">
      <dgm:prSet presAssocID="{7FBD6565-1EA2-4063-A6ED-0C8A451DB1F7}" presName="sp" presStyleCnt="0"/>
      <dgm:spPr/>
    </dgm:pt>
    <dgm:pt modelId="{3ECFE026-B727-42F3-B38C-D34A6C412BFA}" type="pres">
      <dgm:prSet presAssocID="{1E5179AD-B6DA-4BFD-9C7C-78DEAD9FFDED}" presName="linNode" presStyleCnt="0"/>
      <dgm:spPr/>
    </dgm:pt>
    <dgm:pt modelId="{E6993372-73CF-457A-AC80-9D965903F8A9}" type="pres">
      <dgm:prSet presAssocID="{1E5179AD-B6DA-4BFD-9C7C-78DEAD9FFDE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52DD307-0F8D-43F7-924C-45DA7D5BB6E2}" type="pres">
      <dgm:prSet presAssocID="{1E5179AD-B6DA-4BFD-9C7C-78DEAD9FFDED}" presName="descendantText" presStyleLbl="alignAccFollowNode1" presStyleIdx="1" presStyleCnt="3">
        <dgm:presLayoutVars>
          <dgm:bulletEnabled val="1"/>
        </dgm:presLayoutVars>
      </dgm:prSet>
      <dgm:spPr/>
    </dgm:pt>
    <dgm:pt modelId="{79FF0487-6ABA-4DDD-8D54-F6D4478441CA}" type="pres">
      <dgm:prSet presAssocID="{422705FF-91E5-4762-8247-3C2FBB834745}" presName="sp" presStyleCnt="0"/>
      <dgm:spPr/>
    </dgm:pt>
    <dgm:pt modelId="{395F6BD8-5104-4331-A507-3043C8013D0C}" type="pres">
      <dgm:prSet presAssocID="{98BBAA23-A3C5-4B13-BDF6-B6F2627B66B9}" presName="linNode" presStyleCnt="0"/>
      <dgm:spPr/>
    </dgm:pt>
    <dgm:pt modelId="{88791BB5-4C7E-4890-BA60-08E896116B44}" type="pres">
      <dgm:prSet presAssocID="{98BBAA23-A3C5-4B13-BDF6-B6F2627B66B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E78611-12F5-4603-97AC-1E103AB59C27}" type="pres">
      <dgm:prSet presAssocID="{98BBAA23-A3C5-4B13-BDF6-B6F2627B66B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953C615-0CA2-45FA-9D39-A9AF244B848D}" type="presOf" srcId="{11FDC077-0DA9-47C7-8715-A73950F672AB}" destId="{10E2B839-3F0A-43AD-AC48-B2B725B6E4C0}" srcOrd="0" destOrd="0" presId="urn:microsoft.com/office/officeart/2005/8/layout/vList5"/>
    <dgm:cxn modelId="{2F2DCD1B-22DF-4939-B64F-5779BB84F254}" srcId="{DCE332BB-01D8-423E-BF85-4E0963B414C8}" destId="{1E5179AD-B6DA-4BFD-9C7C-78DEAD9FFDED}" srcOrd="1" destOrd="0" parTransId="{0F5C046A-7D0B-4D3F-B426-C6A2F3134FEB}" sibTransId="{422705FF-91E5-4762-8247-3C2FBB834745}"/>
    <dgm:cxn modelId="{B604951F-444B-4EB4-B4E0-510459E5D78A}" srcId="{11FDC077-0DA9-47C7-8715-A73950F672AB}" destId="{6EE9DA8F-426C-4CDD-BF9D-FC5B896C625A}" srcOrd="0" destOrd="0" parTransId="{77C38138-D2D3-4834-8F5D-155186352E6E}" sibTransId="{3FA3229F-4E00-4CEB-9DD9-D2DBE9F2020B}"/>
    <dgm:cxn modelId="{AC3D5F41-DCD1-44A0-B469-61ACAD5A3057}" type="presOf" srcId="{E865CAF6-62C7-4DDD-BBB4-434047A975C3}" destId="{452DD307-0F8D-43F7-924C-45DA7D5BB6E2}" srcOrd="0" destOrd="0" presId="urn:microsoft.com/office/officeart/2005/8/layout/vList5"/>
    <dgm:cxn modelId="{BADD564A-7BE2-432C-B783-2F76CBB2323E}" type="presOf" srcId="{E887A63A-1B14-4CD2-BCCB-1DE69D0FBC88}" destId="{2FE78611-12F5-4603-97AC-1E103AB59C27}" srcOrd="0" destOrd="0" presId="urn:microsoft.com/office/officeart/2005/8/layout/vList5"/>
    <dgm:cxn modelId="{0558E14D-6978-42C0-BC6E-1549EDB54A53}" type="presOf" srcId="{98BBAA23-A3C5-4B13-BDF6-B6F2627B66B9}" destId="{88791BB5-4C7E-4890-BA60-08E896116B44}" srcOrd="0" destOrd="0" presId="urn:microsoft.com/office/officeart/2005/8/layout/vList5"/>
    <dgm:cxn modelId="{45DB7D4E-6BE4-4367-B9D8-28FCC4C5C754}" srcId="{1E5179AD-B6DA-4BFD-9C7C-78DEAD9FFDED}" destId="{E865CAF6-62C7-4DDD-BBB4-434047A975C3}" srcOrd="0" destOrd="0" parTransId="{D925CF41-6AAC-461E-8C72-6671793B3C50}" sibTransId="{432D931D-AC4B-4D84-81E7-538227C8932E}"/>
    <dgm:cxn modelId="{9FF84D8D-8D7E-4369-8E38-626D1FCA3CF7}" srcId="{DCE332BB-01D8-423E-BF85-4E0963B414C8}" destId="{98BBAA23-A3C5-4B13-BDF6-B6F2627B66B9}" srcOrd="2" destOrd="0" parTransId="{68F37A8D-C9CD-4666-9344-2B7036D2733C}" sibTransId="{7082AEE5-F451-49AC-B05E-EC15E3AC2DBE}"/>
    <dgm:cxn modelId="{16AB3A9C-2FE1-4B40-840E-D4141BDF40A1}" type="presOf" srcId="{1E5179AD-B6DA-4BFD-9C7C-78DEAD9FFDED}" destId="{E6993372-73CF-457A-AC80-9D965903F8A9}" srcOrd="0" destOrd="0" presId="urn:microsoft.com/office/officeart/2005/8/layout/vList5"/>
    <dgm:cxn modelId="{55F9B9A2-FDBA-402F-A65C-0B8B7124B788}" srcId="{98BBAA23-A3C5-4B13-BDF6-B6F2627B66B9}" destId="{E887A63A-1B14-4CD2-BCCB-1DE69D0FBC88}" srcOrd="0" destOrd="0" parTransId="{90283B54-E4BF-42E6-AC74-986439D0CE79}" sibTransId="{6CE1B772-BBC7-4FA2-B347-C5F09E69E17E}"/>
    <dgm:cxn modelId="{9A3A74A4-8D17-44D5-91CE-FBD33BAE3516}" type="presOf" srcId="{983FC8BA-F35E-42A2-A257-EDD9562FE981}" destId="{6AF523E8-0D3F-426F-A4A6-1F2416C6B730}" srcOrd="0" destOrd="1" presId="urn:microsoft.com/office/officeart/2005/8/layout/vList5"/>
    <dgm:cxn modelId="{3EFA56AC-F97E-457C-BF9C-AB8368AECC71}" srcId="{11FDC077-0DA9-47C7-8715-A73950F672AB}" destId="{983FC8BA-F35E-42A2-A257-EDD9562FE981}" srcOrd="1" destOrd="0" parTransId="{8856084C-FBF8-47E9-BE57-5B99EB041E25}" sibTransId="{43B06CFA-F63F-495D-8F58-C3067C34F457}"/>
    <dgm:cxn modelId="{AD68B6AC-5A4D-42C1-A1E2-5FD446C6BB90}" srcId="{DCE332BB-01D8-423E-BF85-4E0963B414C8}" destId="{11FDC077-0DA9-47C7-8715-A73950F672AB}" srcOrd="0" destOrd="0" parTransId="{E50FD986-849B-452B-9096-C637C1968570}" sibTransId="{7FBD6565-1EA2-4063-A6ED-0C8A451DB1F7}"/>
    <dgm:cxn modelId="{6DC024EA-5C00-4093-AAD8-7F54AAFC40D2}" type="presOf" srcId="{DCE332BB-01D8-423E-BF85-4E0963B414C8}" destId="{0AAB0C84-D5FE-41E6-87AE-BA470AF0A8AC}" srcOrd="0" destOrd="0" presId="urn:microsoft.com/office/officeart/2005/8/layout/vList5"/>
    <dgm:cxn modelId="{AD5B97ED-262A-43DC-876D-CECD6F2CDB38}" type="presOf" srcId="{6EE9DA8F-426C-4CDD-BF9D-FC5B896C625A}" destId="{6AF523E8-0D3F-426F-A4A6-1F2416C6B730}" srcOrd="0" destOrd="0" presId="urn:microsoft.com/office/officeart/2005/8/layout/vList5"/>
    <dgm:cxn modelId="{C3A0C16C-A3F7-48F7-B088-AA4CC9B34E05}" type="presParOf" srcId="{0AAB0C84-D5FE-41E6-87AE-BA470AF0A8AC}" destId="{31690615-032C-44AE-BE57-A7F9CD83C5EA}" srcOrd="0" destOrd="0" presId="urn:microsoft.com/office/officeart/2005/8/layout/vList5"/>
    <dgm:cxn modelId="{0C700D49-318A-49B1-A1F0-485BB64E4484}" type="presParOf" srcId="{31690615-032C-44AE-BE57-A7F9CD83C5EA}" destId="{10E2B839-3F0A-43AD-AC48-B2B725B6E4C0}" srcOrd="0" destOrd="0" presId="urn:microsoft.com/office/officeart/2005/8/layout/vList5"/>
    <dgm:cxn modelId="{A4E70387-E58F-4270-9887-A983204D24FE}" type="presParOf" srcId="{31690615-032C-44AE-BE57-A7F9CD83C5EA}" destId="{6AF523E8-0D3F-426F-A4A6-1F2416C6B730}" srcOrd="1" destOrd="0" presId="urn:microsoft.com/office/officeart/2005/8/layout/vList5"/>
    <dgm:cxn modelId="{734E4C9E-E5AA-4E6C-9990-524ADAA2340B}" type="presParOf" srcId="{0AAB0C84-D5FE-41E6-87AE-BA470AF0A8AC}" destId="{FDFE9571-07DB-40E1-AA9E-03F0F326D843}" srcOrd="1" destOrd="0" presId="urn:microsoft.com/office/officeart/2005/8/layout/vList5"/>
    <dgm:cxn modelId="{5A88302B-088B-4792-9B3A-0C6C73934737}" type="presParOf" srcId="{0AAB0C84-D5FE-41E6-87AE-BA470AF0A8AC}" destId="{3ECFE026-B727-42F3-B38C-D34A6C412BFA}" srcOrd="2" destOrd="0" presId="urn:microsoft.com/office/officeart/2005/8/layout/vList5"/>
    <dgm:cxn modelId="{178E0989-ED8F-4CE1-93F6-726EB74653AC}" type="presParOf" srcId="{3ECFE026-B727-42F3-B38C-D34A6C412BFA}" destId="{E6993372-73CF-457A-AC80-9D965903F8A9}" srcOrd="0" destOrd="0" presId="urn:microsoft.com/office/officeart/2005/8/layout/vList5"/>
    <dgm:cxn modelId="{BDC083FD-96EA-4114-AA19-337C265D540B}" type="presParOf" srcId="{3ECFE026-B727-42F3-B38C-D34A6C412BFA}" destId="{452DD307-0F8D-43F7-924C-45DA7D5BB6E2}" srcOrd="1" destOrd="0" presId="urn:microsoft.com/office/officeart/2005/8/layout/vList5"/>
    <dgm:cxn modelId="{8080CE37-ED19-4E95-9CCC-08AE849DA727}" type="presParOf" srcId="{0AAB0C84-D5FE-41E6-87AE-BA470AF0A8AC}" destId="{79FF0487-6ABA-4DDD-8D54-F6D4478441CA}" srcOrd="3" destOrd="0" presId="urn:microsoft.com/office/officeart/2005/8/layout/vList5"/>
    <dgm:cxn modelId="{6A50925C-A8E4-4E3C-978D-5D935D26EC38}" type="presParOf" srcId="{0AAB0C84-D5FE-41E6-87AE-BA470AF0A8AC}" destId="{395F6BD8-5104-4331-A507-3043C8013D0C}" srcOrd="4" destOrd="0" presId="urn:microsoft.com/office/officeart/2005/8/layout/vList5"/>
    <dgm:cxn modelId="{18107CD4-21D0-4C28-B76E-D452F389BB5A}" type="presParOf" srcId="{395F6BD8-5104-4331-A507-3043C8013D0C}" destId="{88791BB5-4C7E-4890-BA60-08E896116B44}" srcOrd="0" destOrd="0" presId="urn:microsoft.com/office/officeart/2005/8/layout/vList5"/>
    <dgm:cxn modelId="{F1092460-2382-4D30-B113-33DB82AD6509}" type="presParOf" srcId="{395F6BD8-5104-4331-A507-3043C8013D0C}" destId="{2FE78611-12F5-4603-97AC-1E103AB59C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332BB-01D8-423E-BF85-4E0963B414C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347391-F0DC-4D53-8396-E8CC81DF4E70}">
      <dgm:prSet/>
      <dgm:spPr/>
      <dgm:t>
        <a:bodyPr/>
        <a:lstStyle/>
        <a:p>
          <a:r>
            <a:rPr lang="en-BE" dirty="0"/>
            <a:t>Proton is a compound object:</a:t>
          </a:r>
          <a:endParaRPr lang="en-US" dirty="0"/>
        </a:p>
      </dgm:t>
    </dgm:pt>
    <dgm:pt modelId="{26496922-0EA9-438D-A42B-EB90E0CC8291}" type="parTrans" cxnId="{99AF0198-7E2E-4A32-BF33-511179C08ED8}">
      <dgm:prSet/>
      <dgm:spPr/>
      <dgm:t>
        <a:bodyPr/>
        <a:lstStyle/>
        <a:p>
          <a:endParaRPr lang="nl-BE"/>
        </a:p>
      </dgm:t>
    </dgm:pt>
    <dgm:pt modelId="{7338FB9A-FBB9-4F5F-A6EA-5C8DBA3755D0}" type="sibTrans" cxnId="{99AF0198-7E2E-4A32-BF33-511179C08ED8}">
      <dgm:prSet/>
      <dgm:spPr/>
      <dgm:t>
        <a:bodyPr/>
        <a:lstStyle/>
        <a:p>
          <a:endParaRPr lang="nl-BE"/>
        </a:p>
      </dgm:t>
    </dgm:pt>
    <dgm:pt modelId="{D5894A9D-8D50-4EF4-AF3B-E07C192D2B0F}">
      <dgm:prSet/>
      <dgm:spPr/>
      <dgm:t>
        <a:bodyPr/>
        <a:lstStyle/>
        <a:p>
          <a:r>
            <a:rPr lang="en-BE" dirty="0"/>
            <a:t>Initial state unknown</a:t>
          </a:r>
        </a:p>
      </dgm:t>
    </dgm:pt>
    <dgm:pt modelId="{D259F67D-2A95-49EE-850B-7B1985EC4009}" type="parTrans" cxnId="{12F3259A-03DC-4FD7-BB79-86502228B4BA}">
      <dgm:prSet/>
      <dgm:spPr/>
      <dgm:t>
        <a:bodyPr/>
        <a:lstStyle/>
        <a:p>
          <a:endParaRPr lang="nl-BE"/>
        </a:p>
      </dgm:t>
    </dgm:pt>
    <dgm:pt modelId="{AAC9C662-226C-4A68-B1DA-02589AFAE5D5}" type="sibTrans" cxnId="{12F3259A-03DC-4FD7-BB79-86502228B4BA}">
      <dgm:prSet/>
      <dgm:spPr/>
      <dgm:t>
        <a:bodyPr/>
        <a:lstStyle/>
        <a:p>
          <a:endParaRPr lang="nl-BE"/>
        </a:p>
      </dgm:t>
    </dgm:pt>
    <dgm:pt modelId="{DB893149-9252-4D76-BABD-3494E92F9043}">
      <dgm:prSet/>
      <dgm:spPr/>
      <dgm:t>
        <a:bodyPr/>
        <a:lstStyle/>
        <a:p>
          <a:r>
            <a:rPr lang="en-BE" dirty="0"/>
            <a:t>Limits in achievable precision</a:t>
          </a:r>
        </a:p>
      </dgm:t>
    </dgm:pt>
    <dgm:pt modelId="{AF9F0AD8-67EF-42E3-AD20-32818965F82F}" type="parTrans" cxnId="{BB87C927-B2EB-4940-92D2-86DF53FD3193}">
      <dgm:prSet/>
      <dgm:spPr/>
      <dgm:t>
        <a:bodyPr/>
        <a:lstStyle/>
        <a:p>
          <a:endParaRPr lang="nl-BE"/>
        </a:p>
      </dgm:t>
    </dgm:pt>
    <dgm:pt modelId="{F5FD13BC-89FE-482C-A09F-8B2E0DC6FF33}" type="sibTrans" cxnId="{BB87C927-B2EB-4940-92D2-86DF53FD3193}">
      <dgm:prSet/>
      <dgm:spPr/>
      <dgm:t>
        <a:bodyPr/>
        <a:lstStyle/>
        <a:p>
          <a:endParaRPr lang="nl-BE"/>
        </a:p>
      </dgm:t>
    </dgm:pt>
    <dgm:pt modelId="{1CEA5CE3-6521-4B22-AB69-EB9A35B2C35A}">
      <dgm:prSet/>
      <dgm:spPr/>
      <dgm:t>
        <a:bodyPr/>
        <a:lstStyle/>
        <a:p>
          <a:r>
            <a:rPr lang="en-BE" dirty="0"/>
            <a:t>High Energy Circular colliders possible</a:t>
          </a:r>
        </a:p>
      </dgm:t>
    </dgm:pt>
    <dgm:pt modelId="{D8EA99EC-AC1E-4556-BAF0-09D1F5E687F1}" type="parTrans" cxnId="{06FFEC01-6B4C-4098-A2F9-D88E873F3FE9}">
      <dgm:prSet/>
      <dgm:spPr/>
      <dgm:t>
        <a:bodyPr/>
        <a:lstStyle/>
        <a:p>
          <a:endParaRPr lang="nl-BE"/>
        </a:p>
      </dgm:t>
    </dgm:pt>
    <dgm:pt modelId="{A0A958E3-8FBC-4A4C-8564-F1661F821BAA}" type="sibTrans" cxnId="{06FFEC01-6B4C-4098-A2F9-D88E873F3FE9}">
      <dgm:prSet/>
      <dgm:spPr/>
      <dgm:t>
        <a:bodyPr/>
        <a:lstStyle/>
        <a:p>
          <a:endParaRPr lang="nl-BE"/>
        </a:p>
      </dgm:t>
    </dgm:pt>
    <dgm:pt modelId="{135F936F-5F08-4A56-9D2E-E4D5DE3C1206}">
      <dgm:prSet/>
      <dgm:spPr/>
      <dgm:t>
        <a:bodyPr/>
        <a:lstStyle/>
        <a:p>
          <a:r>
            <a:rPr lang="en-BE" dirty="0"/>
            <a:t>High rates of QCD backgrounds</a:t>
          </a:r>
        </a:p>
      </dgm:t>
    </dgm:pt>
    <dgm:pt modelId="{2833C264-F574-4676-951A-B3FE3292AA83}" type="parTrans" cxnId="{1D70B3CA-F230-4832-9B94-945FA52C2F1B}">
      <dgm:prSet/>
      <dgm:spPr/>
      <dgm:t>
        <a:bodyPr/>
        <a:lstStyle/>
        <a:p>
          <a:endParaRPr lang="nl-BE"/>
        </a:p>
      </dgm:t>
    </dgm:pt>
    <dgm:pt modelId="{7599CBF4-21E9-4919-97B4-5156E72EDFB7}" type="sibTrans" cxnId="{1D70B3CA-F230-4832-9B94-945FA52C2F1B}">
      <dgm:prSet/>
      <dgm:spPr/>
      <dgm:t>
        <a:bodyPr/>
        <a:lstStyle/>
        <a:p>
          <a:endParaRPr lang="nl-BE"/>
        </a:p>
      </dgm:t>
    </dgm:pt>
    <dgm:pt modelId="{0AAB0C84-D5FE-41E6-87AE-BA470AF0A8AC}" type="pres">
      <dgm:prSet presAssocID="{DCE332BB-01D8-423E-BF85-4E0963B414C8}" presName="Name0" presStyleCnt="0">
        <dgm:presLayoutVars>
          <dgm:dir/>
          <dgm:animLvl val="lvl"/>
          <dgm:resizeHandles val="exact"/>
        </dgm:presLayoutVars>
      </dgm:prSet>
      <dgm:spPr/>
    </dgm:pt>
    <dgm:pt modelId="{11A376C8-FF01-451B-90F5-4432E0F83A6B}" type="pres">
      <dgm:prSet presAssocID="{79347391-F0DC-4D53-8396-E8CC81DF4E70}" presName="linNode" presStyleCnt="0"/>
      <dgm:spPr/>
    </dgm:pt>
    <dgm:pt modelId="{A2129EEE-B55E-4C90-987D-30B3DBA7C960}" type="pres">
      <dgm:prSet presAssocID="{79347391-F0DC-4D53-8396-E8CC81DF4E7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AE9892B-23FF-418D-9D7D-8CA48823A6AD}" type="pres">
      <dgm:prSet presAssocID="{79347391-F0DC-4D53-8396-E8CC81DF4E70}" presName="descendantText" presStyleLbl="alignAccFollowNode1" presStyleIdx="0" presStyleCnt="1">
        <dgm:presLayoutVars>
          <dgm:bulletEnabled val="1"/>
        </dgm:presLayoutVars>
      </dgm:prSet>
      <dgm:spPr/>
    </dgm:pt>
    <dgm:pt modelId="{04E7DAD9-D75D-4676-B06B-D16FD0BE1EC6}" type="pres">
      <dgm:prSet presAssocID="{7338FB9A-FBB9-4F5F-A6EA-5C8DBA3755D0}" presName="sp" presStyleCnt="0"/>
      <dgm:spPr/>
    </dgm:pt>
    <dgm:pt modelId="{D7BC5C58-6DBC-4D66-B87A-08F1992A35A5}" type="pres">
      <dgm:prSet presAssocID="{1CEA5CE3-6521-4B22-AB69-EB9A35B2C35A}" presName="linNode" presStyleCnt="0"/>
      <dgm:spPr/>
    </dgm:pt>
    <dgm:pt modelId="{827B9CF9-B922-4DA8-ADE0-D5A07DC5CD0F}" type="pres">
      <dgm:prSet presAssocID="{1CEA5CE3-6521-4B22-AB69-EB9A35B2C35A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0A324923-842D-49E4-9EC5-E6078E8E8BB4}" type="pres">
      <dgm:prSet presAssocID="{A0A958E3-8FBC-4A4C-8564-F1661F821BAA}" presName="sp" presStyleCnt="0"/>
      <dgm:spPr/>
    </dgm:pt>
    <dgm:pt modelId="{746B602F-A237-4D13-A14D-D605E7F9E2C8}" type="pres">
      <dgm:prSet presAssocID="{135F936F-5F08-4A56-9D2E-E4D5DE3C1206}" presName="linNode" presStyleCnt="0"/>
      <dgm:spPr/>
    </dgm:pt>
    <dgm:pt modelId="{CDC8BBCE-D2CC-441E-80B5-7E79E538D5BC}" type="pres">
      <dgm:prSet presAssocID="{135F936F-5F08-4A56-9D2E-E4D5DE3C1206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06FFEC01-6B4C-4098-A2F9-D88E873F3FE9}" srcId="{DCE332BB-01D8-423E-BF85-4E0963B414C8}" destId="{1CEA5CE3-6521-4B22-AB69-EB9A35B2C35A}" srcOrd="1" destOrd="0" parTransId="{D8EA99EC-AC1E-4556-BAF0-09D1F5E687F1}" sibTransId="{A0A958E3-8FBC-4A4C-8564-F1661F821BAA}"/>
    <dgm:cxn modelId="{911CD926-7893-4F98-8594-1CB67FD82EBD}" type="presOf" srcId="{D5894A9D-8D50-4EF4-AF3B-E07C192D2B0F}" destId="{7AE9892B-23FF-418D-9D7D-8CA48823A6AD}" srcOrd="0" destOrd="0" presId="urn:microsoft.com/office/officeart/2005/8/layout/vList5"/>
    <dgm:cxn modelId="{BB87C927-B2EB-4940-92D2-86DF53FD3193}" srcId="{79347391-F0DC-4D53-8396-E8CC81DF4E70}" destId="{DB893149-9252-4D76-BABD-3494E92F9043}" srcOrd="1" destOrd="0" parTransId="{AF9F0AD8-67EF-42E3-AD20-32818965F82F}" sibTransId="{F5FD13BC-89FE-482C-A09F-8B2E0DC6FF33}"/>
    <dgm:cxn modelId="{41976981-5162-4185-9289-3603D0E68BF3}" type="presOf" srcId="{1CEA5CE3-6521-4B22-AB69-EB9A35B2C35A}" destId="{827B9CF9-B922-4DA8-ADE0-D5A07DC5CD0F}" srcOrd="0" destOrd="0" presId="urn:microsoft.com/office/officeart/2005/8/layout/vList5"/>
    <dgm:cxn modelId="{C4CC5292-7234-42CC-A17A-949D1EB1C355}" type="presOf" srcId="{79347391-F0DC-4D53-8396-E8CC81DF4E70}" destId="{A2129EEE-B55E-4C90-987D-30B3DBA7C960}" srcOrd="0" destOrd="0" presId="urn:microsoft.com/office/officeart/2005/8/layout/vList5"/>
    <dgm:cxn modelId="{99AF0198-7E2E-4A32-BF33-511179C08ED8}" srcId="{DCE332BB-01D8-423E-BF85-4E0963B414C8}" destId="{79347391-F0DC-4D53-8396-E8CC81DF4E70}" srcOrd="0" destOrd="0" parTransId="{26496922-0EA9-438D-A42B-EB90E0CC8291}" sibTransId="{7338FB9A-FBB9-4F5F-A6EA-5C8DBA3755D0}"/>
    <dgm:cxn modelId="{12F3259A-03DC-4FD7-BB79-86502228B4BA}" srcId="{79347391-F0DC-4D53-8396-E8CC81DF4E70}" destId="{D5894A9D-8D50-4EF4-AF3B-E07C192D2B0F}" srcOrd="0" destOrd="0" parTransId="{D259F67D-2A95-49EE-850B-7B1985EC4009}" sibTransId="{AAC9C662-226C-4A68-B1DA-02589AFAE5D5}"/>
    <dgm:cxn modelId="{1D70B3CA-F230-4832-9B94-945FA52C2F1B}" srcId="{DCE332BB-01D8-423E-BF85-4E0963B414C8}" destId="{135F936F-5F08-4A56-9D2E-E4D5DE3C1206}" srcOrd="2" destOrd="0" parTransId="{2833C264-F574-4676-951A-B3FE3292AA83}" sibTransId="{7599CBF4-21E9-4919-97B4-5156E72EDFB7}"/>
    <dgm:cxn modelId="{A9D4F0D5-6791-48D7-AB5B-B2EA19CAF66B}" type="presOf" srcId="{135F936F-5F08-4A56-9D2E-E4D5DE3C1206}" destId="{CDC8BBCE-D2CC-441E-80B5-7E79E538D5BC}" srcOrd="0" destOrd="0" presId="urn:microsoft.com/office/officeart/2005/8/layout/vList5"/>
    <dgm:cxn modelId="{6DC024EA-5C00-4093-AAD8-7F54AAFC40D2}" type="presOf" srcId="{DCE332BB-01D8-423E-BF85-4E0963B414C8}" destId="{0AAB0C84-D5FE-41E6-87AE-BA470AF0A8AC}" srcOrd="0" destOrd="0" presId="urn:microsoft.com/office/officeart/2005/8/layout/vList5"/>
    <dgm:cxn modelId="{B49727EA-90BD-4A82-8420-97D59C3E4DFE}" type="presOf" srcId="{DB893149-9252-4D76-BABD-3494E92F9043}" destId="{7AE9892B-23FF-418D-9D7D-8CA48823A6AD}" srcOrd="0" destOrd="1" presId="urn:microsoft.com/office/officeart/2005/8/layout/vList5"/>
    <dgm:cxn modelId="{FF76063D-FE1E-4685-8319-64403B87A8DB}" type="presParOf" srcId="{0AAB0C84-D5FE-41E6-87AE-BA470AF0A8AC}" destId="{11A376C8-FF01-451B-90F5-4432E0F83A6B}" srcOrd="0" destOrd="0" presId="urn:microsoft.com/office/officeart/2005/8/layout/vList5"/>
    <dgm:cxn modelId="{110023F4-6050-4D5F-8BA5-8F9B5A027C81}" type="presParOf" srcId="{11A376C8-FF01-451B-90F5-4432E0F83A6B}" destId="{A2129EEE-B55E-4C90-987D-30B3DBA7C960}" srcOrd="0" destOrd="0" presId="urn:microsoft.com/office/officeart/2005/8/layout/vList5"/>
    <dgm:cxn modelId="{F14DF568-F97D-4E64-BCEF-C4A17C20E3DD}" type="presParOf" srcId="{11A376C8-FF01-451B-90F5-4432E0F83A6B}" destId="{7AE9892B-23FF-418D-9D7D-8CA48823A6AD}" srcOrd="1" destOrd="0" presId="urn:microsoft.com/office/officeart/2005/8/layout/vList5"/>
    <dgm:cxn modelId="{55E9FE5A-F0D2-4632-8A77-A6E127BDECCB}" type="presParOf" srcId="{0AAB0C84-D5FE-41E6-87AE-BA470AF0A8AC}" destId="{04E7DAD9-D75D-4676-B06B-D16FD0BE1EC6}" srcOrd="1" destOrd="0" presId="urn:microsoft.com/office/officeart/2005/8/layout/vList5"/>
    <dgm:cxn modelId="{0D17DC39-56F9-4E6D-8E47-500D7E591EB8}" type="presParOf" srcId="{0AAB0C84-D5FE-41E6-87AE-BA470AF0A8AC}" destId="{D7BC5C58-6DBC-4D66-B87A-08F1992A35A5}" srcOrd="2" destOrd="0" presId="urn:microsoft.com/office/officeart/2005/8/layout/vList5"/>
    <dgm:cxn modelId="{DD779B88-BDFF-484D-A1BD-DC7FF792AF15}" type="presParOf" srcId="{D7BC5C58-6DBC-4D66-B87A-08F1992A35A5}" destId="{827B9CF9-B922-4DA8-ADE0-D5A07DC5CD0F}" srcOrd="0" destOrd="0" presId="urn:microsoft.com/office/officeart/2005/8/layout/vList5"/>
    <dgm:cxn modelId="{64A534A7-24C4-419C-84EE-D86BC32BF1C8}" type="presParOf" srcId="{0AAB0C84-D5FE-41E6-87AE-BA470AF0A8AC}" destId="{0A324923-842D-49E4-9EC5-E6078E8E8BB4}" srcOrd="3" destOrd="0" presId="urn:microsoft.com/office/officeart/2005/8/layout/vList5"/>
    <dgm:cxn modelId="{3F21EBD9-CC5B-4327-AB90-4D3E886D1244}" type="presParOf" srcId="{0AAB0C84-D5FE-41E6-87AE-BA470AF0A8AC}" destId="{746B602F-A237-4D13-A14D-D605E7F9E2C8}" srcOrd="4" destOrd="0" presId="urn:microsoft.com/office/officeart/2005/8/layout/vList5"/>
    <dgm:cxn modelId="{C5337DE8-DC46-4A21-B27E-24A615C6461A}" type="presParOf" srcId="{746B602F-A237-4D13-A14D-D605E7F9E2C8}" destId="{CDC8BBCE-D2CC-441E-80B5-7E79E538D5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332BB-01D8-423E-BF85-4E0963B414C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347391-F0DC-4D53-8396-E8CC81DF4E70}">
      <dgm:prSet/>
      <dgm:spPr/>
      <dgm:t>
        <a:bodyPr/>
        <a:lstStyle/>
        <a:p>
          <a:r>
            <a:rPr lang="en-US" dirty="0" err="1"/>
            <a:t>e</a:t>
          </a:r>
          <a:r>
            <a:rPr lang="en-US" baseline="30000" dirty="0" err="1"/>
            <a:t>+</a:t>
          </a:r>
          <a:r>
            <a:rPr lang="en-US" dirty="0" err="1"/>
            <a:t>e</a:t>
          </a:r>
          <a:r>
            <a:rPr lang="en-US" baseline="30000" dirty="0"/>
            <a:t>-</a:t>
          </a:r>
          <a:r>
            <a:rPr lang="en-BE" baseline="30000" dirty="0"/>
            <a:t> </a:t>
          </a:r>
          <a:r>
            <a:rPr lang="en-BE" dirty="0"/>
            <a:t>are </a:t>
          </a:r>
          <a:r>
            <a:rPr lang="en-BE" dirty="0" err="1"/>
            <a:t>pointlike</a:t>
          </a:r>
          <a:endParaRPr lang="en-US" dirty="0"/>
        </a:p>
      </dgm:t>
    </dgm:pt>
    <dgm:pt modelId="{26496922-0EA9-438D-A42B-EB90E0CC8291}" type="parTrans" cxnId="{99AF0198-7E2E-4A32-BF33-511179C08ED8}">
      <dgm:prSet/>
      <dgm:spPr/>
      <dgm:t>
        <a:bodyPr/>
        <a:lstStyle/>
        <a:p>
          <a:endParaRPr lang="nl-BE"/>
        </a:p>
      </dgm:t>
    </dgm:pt>
    <dgm:pt modelId="{7338FB9A-FBB9-4F5F-A6EA-5C8DBA3755D0}" type="sibTrans" cxnId="{99AF0198-7E2E-4A32-BF33-511179C08ED8}">
      <dgm:prSet/>
      <dgm:spPr/>
      <dgm:t>
        <a:bodyPr/>
        <a:lstStyle/>
        <a:p>
          <a:endParaRPr lang="nl-BE"/>
        </a:p>
      </dgm:t>
    </dgm:pt>
    <dgm:pt modelId="{2A18EAF6-A7FD-439B-9A4E-0F982BB17CE6}">
      <dgm:prSet/>
      <dgm:spPr/>
      <dgm:t>
        <a:bodyPr/>
        <a:lstStyle/>
        <a:p>
          <a:r>
            <a:rPr lang="nl-BE" dirty="0"/>
            <a:t>I</a:t>
          </a:r>
          <a:r>
            <a:rPr lang="en-BE" dirty="0" err="1"/>
            <a:t>nitial</a:t>
          </a:r>
          <a:r>
            <a:rPr lang="en-BE" dirty="0"/>
            <a:t> state well-defined</a:t>
          </a:r>
        </a:p>
      </dgm:t>
    </dgm:pt>
    <dgm:pt modelId="{7906BFAF-A3D5-420C-9BDD-C889AB2D0BB3}" type="parTrans" cxnId="{128B2A63-5C01-4740-93D3-8CC624BFEFA9}">
      <dgm:prSet/>
      <dgm:spPr/>
      <dgm:t>
        <a:bodyPr/>
        <a:lstStyle/>
        <a:p>
          <a:endParaRPr lang="nl-BE"/>
        </a:p>
      </dgm:t>
    </dgm:pt>
    <dgm:pt modelId="{5F133E32-96AC-4444-80F0-E137B6FB3647}" type="sibTrans" cxnId="{128B2A63-5C01-4740-93D3-8CC624BFEFA9}">
      <dgm:prSet/>
      <dgm:spPr/>
      <dgm:t>
        <a:bodyPr/>
        <a:lstStyle/>
        <a:p>
          <a:endParaRPr lang="nl-BE"/>
        </a:p>
      </dgm:t>
    </dgm:pt>
    <dgm:pt modelId="{C3322F2B-78EB-4ED3-B2C2-A4265B989AC0}">
      <dgm:prSet/>
      <dgm:spPr/>
      <dgm:t>
        <a:bodyPr/>
        <a:lstStyle/>
        <a:p>
          <a:r>
            <a:rPr lang="en-BE" dirty="0"/>
            <a:t>Beam polarization distinguishes Z/γ</a:t>
          </a:r>
        </a:p>
      </dgm:t>
    </dgm:pt>
    <dgm:pt modelId="{06AEF9D0-B1B6-4735-A2BC-22B5510ED7B5}" type="parTrans" cxnId="{839DD18F-6653-4C45-8C48-5ADF84E62BF6}">
      <dgm:prSet/>
      <dgm:spPr/>
      <dgm:t>
        <a:bodyPr/>
        <a:lstStyle/>
        <a:p>
          <a:endParaRPr lang="nl-BE"/>
        </a:p>
      </dgm:t>
    </dgm:pt>
    <dgm:pt modelId="{587FA392-44D2-410D-82ED-0676AFD9525B}" type="sibTrans" cxnId="{839DD18F-6653-4C45-8C48-5ADF84E62BF6}">
      <dgm:prSet/>
      <dgm:spPr/>
      <dgm:t>
        <a:bodyPr/>
        <a:lstStyle/>
        <a:p>
          <a:endParaRPr lang="nl-BE"/>
        </a:p>
      </dgm:t>
    </dgm:pt>
    <dgm:pt modelId="{254ECBA8-94C4-4960-B7C0-2C4B336C0B1E}">
      <dgm:prSet/>
      <dgm:spPr/>
      <dgm:t>
        <a:bodyPr/>
        <a:lstStyle/>
        <a:p>
          <a:r>
            <a:rPr lang="en-BE" dirty="0"/>
            <a:t>High-precision measurements</a:t>
          </a:r>
        </a:p>
      </dgm:t>
    </dgm:pt>
    <dgm:pt modelId="{0C6E1E9C-23AC-4775-9201-D191470F74BF}" type="parTrans" cxnId="{5CC9D493-1D11-41A7-AC99-6F5EBB615902}">
      <dgm:prSet/>
      <dgm:spPr/>
      <dgm:t>
        <a:bodyPr/>
        <a:lstStyle/>
        <a:p>
          <a:endParaRPr lang="nl-BE"/>
        </a:p>
      </dgm:t>
    </dgm:pt>
    <dgm:pt modelId="{4B00B19D-B88C-4A97-8351-5F0C729A8AC3}" type="sibTrans" cxnId="{5CC9D493-1D11-41A7-AC99-6F5EBB615902}">
      <dgm:prSet/>
      <dgm:spPr/>
      <dgm:t>
        <a:bodyPr/>
        <a:lstStyle/>
        <a:p>
          <a:endParaRPr lang="nl-BE"/>
        </a:p>
      </dgm:t>
    </dgm:pt>
    <dgm:pt modelId="{6ED7063F-FB9A-4D2B-BC85-7BCAFAEFFE29}">
      <dgm:prSet/>
      <dgm:spPr/>
      <dgm:t>
        <a:bodyPr/>
        <a:lstStyle/>
        <a:p>
          <a:r>
            <a:rPr lang="en-BE" dirty="0"/>
            <a:t>High energies (&gt; 380 GeV) require linear colliders</a:t>
          </a:r>
        </a:p>
      </dgm:t>
    </dgm:pt>
    <dgm:pt modelId="{AE0399F6-E511-4C8B-9FAE-4D1C7F8A9727}" type="parTrans" cxnId="{285A6B25-73C4-4302-8579-8DCCDBB2E2A7}">
      <dgm:prSet/>
      <dgm:spPr/>
      <dgm:t>
        <a:bodyPr/>
        <a:lstStyle/>
        <a:p>
          <a:endParaRPr lang="nl-BE"/>
        </a:p>
      </dgm:t>
    </dgm:pt>
    <dgm:pt modelId="{30CFC04D-A6F1-499A-A4EF-511AC785F85E}" type="sibTrans" cxnId="{285A6B25-73C4-4302-8579-8DCCDBB2E2A7}">
      <dgm:prSet/>
      <dgm:spPr/>
      <dgm:t>
        <a:bodyPr/>
        <a:lstStyle/>
        <a:p>
          <a:endParaRPr lang="nl-BE"/>
        </a:p>
      </dgm:t>
    </dgm:pt>
    <dgm:pt modelId="{725ACAE5-E72B-4680-B1AF-C183AE7842B9}">
      <dgm:prSet/>
      <dgm:spPr/>
      <dgm:t>
        <a:bodyPr/>
        <a:lstStyle/>
        <a:p>
          <a:r>
            <a:rPr lang="en-BE" dirty="0"/>
            <a:t>Clean experimental environment</a:t>
          </a:r>
        </a:p>
      </dgm:t>
    </dgm:pt>
    <dgm:pt modelId="{0138FECF-458C-4FEF-846E-BCEF7DD68DF8}" type="parTrans" cxnId="{20E828ED-DB40-49D7-AAD4-B251BB802E5B}">
      <dgm:prSet/>
      <dgm:spPr/>
      <dgm:t>
        <a:bodyPr/>
        <a:lstStyle/>
        <a:p>
          <a:endParaRPr lang="nl-BE"/>
        </a:p>
      </dgm:t>
    </dgm:pt>
    <dgm:pt modelId="{33CF3F55-8F91-470B-A232-A4B94B190143}" type="sibTrans" cxnId="{20E828ED-DB40-49D7-AAD4-B251BB802E5B}">
      <dgm:prSet/>
      <dgm:spPr/>
      <dgm:t>
        <a:bodyPr/>
        <a:lstStyle/>
        <a:p>
          <a:endParaRPr lang="nl-BE"/>
        </a:p>
      </dgm:t>
    </dgm:pt>
    <dgm:pt modelId="{0AAB0C84-D5FE-41E6-87AE-BA470AF0A8AC}" type="pres">
      <dgm:prSet presAssocID="{DCE332BB-01D8-423E-BF85-4E0963B414C8}" presName="Name0" presStyleCnt="0">
        <dgm:presLayoutVars>
          <dgm:dir/>
          <dgm:animLvl val="lvl"/>
          <dgm:resizeHandles val="exact"/>
        </dgm:presLayoutVars>
      </dgm:prSet>
      <dgm:spPr/>
    </dgm:pt>
    <dgm:pt modelId="{11A376C8-FF01-451B-90F5-4432E0F83A6B}" type="pres">
      <dgm:prSet presAssocID="{79347391-F0DC-4D53-8396-E8CC81DF4E70}" presName="linNode" presStyleCnt="0"/>
      <dgm:spPr/>
    </dgm:pt>
    <dgm:pt modelId="{A2129EEE-B55E-4C90-987D-30B3DBA7C960}" type="pres">
      <dgm:prSet presAssocID="{79347391-F0DC-4D53-8396-E8CC81DF4E7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8E8EF72-E80B-4870-9C9D-96FA64A1E441}" type="pres">
      <dgm:prSet presAssocID="{79347391-F0DC-4D53-8396-E8CC81DF4E70}" presName="descendantText" presStyleLbl="alignAccFollowNode1" presStyleIdx="0" presStyleCnt="1">
        <dgm:presLayoutVars>
          <dgm:bulletEnabled val="1"/>
        </dgm:presLayoutVars>
      </dgm:prSet>
      <dgm:spPr/>
    </dgm:pt>
    <dgm:pt modelId="{04E7DAD9-D75D-4676-B06B-D16FD0BE1EC6}" type="pres">
      <dgm:prSet presAssocID="{7338FB9A-FBB9-4F5F-A6EA-5C8DBA3755D0}" presName="sp" presStyleCnt="0"/>
      <dgm:spPr/>
    </dgm:pt>
    <dgm:pt modelId="{02808CBA-7A31-4DC3-85B2-7D5E46AF09A7}" type="pres">
      <dgm:prSet presAssocID="{6ED7063F-FB9A-4D2B-BC85-7BCAFAEFFE29}" presName="linNode" presStyleCnt="0"/>
      <dgm:spPr/>
    </dgm:pt>
    <dgm:pt modelId="{BF28EE26-0D60-4F20-B7CE-0033BB7C98EC}" type="pres">
      <dgm:prSet presAssocID="{6ED7063F-FB9A-4D2B-BC85-7BCAFAEFFE29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E3735921-1336-4F4B-AB5A-20C6FA60BE37}" type="pres">
      <dgm:prSet presAssocID="{30CFC04D-A6F1-499A-A4EF-511AC785F85E}" presName="sp" presStyleCnt="0"/>
      <dgm:spPr/>
    </dgm:pt>
    <dgm:pt modelId="{D691A915-FC7E-49E4-AEAB-B5E5B004E89A}" type="pres">
      <dgm:prSet presAssocID="{725ACAE5-E72B-4680-B1AF-C183AE7842B9}" presName="linNode" presStyleCnt="0"/>
      <dgm:spPr/>
    </dgm:pt>
    <dgm:pt modelId="{ADCF4B19-E616-41F6-BF14-AAEE590A2CC1}" type="pres">
      <dgm:prSet presAssocID="{725ACAE5-E72B-4680-B1AF-C183AE7842B9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4ADB7701-3C59-4E71-8195-E2661E805520}" type="presOf" srcId="{254ECBA8-94C4-4960-B7C0-2C4B336C0B1E}" destId="{B8E8EF72-E80B-4870-9C9D-96FA64A1E441}" srcOrd="0" destOrd="2" presId="urn:microsoft.com/office/officeart/2005/8/layout/vList5"/>
    <dgm:cxn modelId="{285A6B25-73C4-4302-8579-8DCCDBB2E2A7}" srcId="{DCE332BB-01D8-423E-BF85-4E0963B414C8}" destId="{6ED7063F-FB9A-4D2B-BC85-7BCAFAEFFE29}" srcOrd="1" destOrd="0" parTransId="{AE0399F6-E511-4C8B-9FAE-4D1C7F8A9727}" sibTransId="{30CFC04D-A6F1-499A-A4EF-511AC785F85E}"/>
    <dgm:cxn modelId="{128B2A63-5C01-4740-93D3-8CC624BFEFA9}" srcId="{79347391-F0DC-4D53-8396-E8CC81DF4E70}" destId="{2A18EAF6-A7FD-439B-9A4E-0F982BB17CE6}" srcOrd="0" destOrd="0" parTransId="{7906BFAF-A3D5-420C-9BDD-C889AB2D0BB3}" sibTransId="{5F133E32-96AC-4444-80F0-E137B6FB3647}"/>
    <dgm:cxn modelId="{CA0ABA44-2B8B-44A1-A4BB-B59C98C83451}" type="presOf" srcId="{6ED7063F-FB9A-4D2B-BC85-7BCAFAEFFE29}" destId="{BF28EE26-0D60-4F20-B7CE-0033BB7C98EC}" srcOrd="0" destOrd="0" presId="urn:microsoft.com/office/officeart/2005/8/layout/vList5"/>
    <dgm:cxn modelId="{16545E6A-0637-49A7-9291-A9F0039EA29C}" type="presOf" srcId="{725ACAE5-E72B-4680-B1AF-C183AE7842B9}" destId="{ADCF4B19-E616-41F6-BF14-AAEE590A2CC1}" srcOrd="0" destOrd="0" presId="urn:microsoft.com/office/officeart/2005/8/layout/vList5"/>
    <dgm:cxn modelId="{839DD18F-6653-4C45-8C48-5ADF84E62BF6}" srcId="{79347391-F0DC-4D53-8396-E8CC81DF4E70}" destId="{C3322F2B-78EB-4ED3-B2C2-A4265B989AC0}" srcOrd="1" destOrd="0" parTransId="{06AEF9D0-B1B6-4735-A2BC-22B5510ED7B5}" sibTransId="{587FA392-44D2-410D-82ED-0676AFD9525B}"/>
    <dgm:cxn modelId="{C4CC5292-7234-42CC-A17A-949D1EB1C355}" type="presOf" srcId="{79347391-F0DC-4D53-8396-E8CC81DF4E70}" destId="{A2129EEE-B55E-4C90-987D-30B3DBA7C960}" srcOrd="0" destOrd="0" presId="urn:microsoft.com/office/officeart/2005/8/layout/vList5"/>
    <dgm:cxn modelId="{5CC9D493-1D11-41A7-AC99-6F5EBB615902}" srcId="{79347391-F0DC-4D53-8396-E8CC81DF4E70}" destId="{254ECBA8-94C4-4960-B7C0-2C4B336C0B1E}" srcOrd="2" destOrd="0" parTransId="{0C6E1E9C-23AC-4775-9201-D191470F74BF}" sibTransId="{4B00B19D-B88C-4A97-8351-5F0C729A8AC3}"/>
    <dgm:cxn modelId="{99AF0198-7E2E-4A32-BF33-511179C08ED8}" srcId="{DCE332BB-01D8-423E-BF85-4E0963B414C8}" destId="{79347391-F0DC-4D53-8396-E8CC81DF4E70}" srcOrd="0" destOrd="0" parTransId="{26496922-0EA9-438D-A42B-EB90E0CC8291}" sibTransId="{7338FB9A-FBB9-4F5F-A6EA-5C8DBA3755D0}"/>
    <dgm:cxn modelId="{E70FC6DB-3C2C-4E5D-8CD2-C5836342EAE1}" type="presOf" srcId="{C3322F2B-78EB-4ED3-B2C2-A4265B989AC0}" destId="{B8E8EF72-E80B-4870-9C9D-96FA64A1E441}" srcOrd="0" destOrd="1" presId="urn:microsoft.com/office/officeart/2005/8/layout/vList5"/>
    <dgm:cxn modelId="{3528F1E7-7C70-46E6-9739-5649CB7E0660}" type="presOf" srcId="{2A18EAF6-A7FD-439B-9A4E-0F982BB17CE6}" destId="{B8E8EF72-E80B-4870-9C9D-96FA64A1E441}" srcOrd="0" destOrd="0" presId="urn:microsoft.com/office/officeart/2005/8/layout/vList5"/>
    <dgm:cxn modelId="{6DC024EA-5C00-4093-AAD8-7F54AAFC40D2}" type="presOf" srcId="{DCE332BB-01D8-423E-BF85-4E0963B414C8}" destId="{0AAB0C84-D5FE-41E6-87AE-BA470AF0A8AC}" srcOrd="0" destOrd="0" presId="urn:microsoft.com/office/officeart/2005/8/layout/vList5"/>
    <dgm:cxn modelId="{20E828ED-DB40-49D7-AAD4-B251BB802E5B}" srcId="{DCE332BB-01D8-423E-BF85-4E0963B414C8}" destId="{725ACAE5-E72B-4680-B1AF-C183AE7842B9}" srcOrd="2" destOrd="0" parTransId="{0138FECF-458C-4FEF-846E-BCEF7DD68DF8}" sibTransId="{33CF3F55-8F91-470B-A232-A4B94B190143}"/>
    <dgm:cxn modelId="{FF76063D-FE1E-4685-8319-64403B87A8DB}" type="presParOf" srcId="{0AAB0C84-D5FE-41E6-87AE-BA470AF0A8AC}" destId="{11A376C8-FF01-451B-90F5-4432E0F83A6B}" srcOrd="0" destOrd="0" presId="urn:microsoft.com/office/officeart/2005/8/layout/vList5"/>
    <dgm:cxn modelId="{110023F4-6050-4D5F-8BA5-8F9B5A027C81}" type="presParOf" srcId="{11A376C8-FF01-451B-90F5-4432E0F83A6B}" destId="{A2129EEE-B55E-4C90-987D-30B3DBA7C960}" srcOrd="0" destOrd="0" presId="urn:microsoft.com/office/officeart/2005/8/layout/vList5"/>
    <dgm:cxn modelId="{66EAA440-2878-42C7-B0EB-861AA45BC03A}" type="presParOf" srcId="{11A376C8-FF01-451B-90F5-4432E0F83A6B}" destId="{B8E8EF72-E80B-4870-9C9D-96FA64A1E441}" srcOrd="1" destOrd="0" presId="urn:microsoft.com/office/officeart/2005/8/layout/vList5"/>
    <dgm:cxn modelId="{55E9FE5A-F0D2-4632-8A77-A6E127BDECCB}" type="presParOf" srcId="{0AAB0C84-D5FE-41E6-87AE-BA470AF0A8AC}" destId="{04E7DAD9-D75D-4676-B06B-D16FD0BE1EC6}" srcOrd="1" destOrd="0" presId="urn:microsoft.com/office/officeart/2005/8/layout/vList5"/>
    <dgm:cxn modelId="{335BD83A-DC89-4BA3-AC18-B4C3C54E6F43}" type="presParOf" srcId="{0AAB0C84-D5FE-41E6-87AE-BA470AF0A8AC}" destId="{02808CBA-7A31-4DC3-85B2-7D5E46AF09A7}" srcOrd="2" destOrd="0" presId="urn:microsoft.com/office/officeart/2005/8/layout/vList5"/>
    <dgm:cxn modelId="{83B5DB96-51A4-434B-AB9D-891D15416214}" type="presParOf" srcId="{02808CBA-7A31-4DC3-85B2-7D5E46AF09A7}" destId="{BF28EE26-0D60-4F20-B7CE-0033BB7C98EC}" srcOrd="0" destOrd="0" presId="urn:microsoft.com/office/officeart/2005/8/layout/vList5"/>
    <dgm:cxn modelId="{2B8FC427-5113-4118-994C-D5F6DCF54ACD}" type="presParOf" srcId="{0AAB0C84-D5FE-41E6-87AE-BA470AF0A8AC}" destId="{E3735921-1336-4F4B-AB5A-20C6FA60BE37}" srcOrd="3" destOrd="0" presId="urn:microsoft.com/office/officeart/2005/8/layout/vList5"/>
    <dgm:cxn modelId="{E9BB4E82-9139-4388-A148-3CE0A7012115}" type="presParOf" srcId="{0AAB0C84-D5FE-41E6-87AE-BA470AF0A8AC}" destId="{D691A915-FC7E-49E4-AEAB-B5E5B004E89A}" srcOrd="4" destOrd="0" presId="urn:microsoft.com/office/officeart/2005/8/layout/vList5"/>
    <dgm:cxn modelId="{35D931EB-BC02-4384-AA90-73AD021DD274}" type="presParOf" srcId="{D691A915-FC7E-49E4-AEAB-B5E5B004E89A}" destId="{ADCF4B19-E616-41F6-BF14-AAEE590A2C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55E63-32A4-4329-9BFC-C544F81F70D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CE196D-C2E6-46DC-A647-1D1E864B0F5C}">
      <dgm:prSet custT="1"/>
      <dgm:spPr/>
      <dgm:t>
        <a:bodyPr/>
        <a:lstStyle/>
        <a:p>
          <a:r>
            <a:rPr lang="en-BE" sz="4400" dirty="0"/>
            <a:t>FCC improves precision on measurements of the top quark:</a:t>
          </a:r>
          <a:endParaRPr lang="en-US" sz="4400" dirty="0"/>
        </a:p>
      </dgm:t>
    </dgm:pt>
    <dgm:pt modelId="{F0381D8D-8BFC-4225-9BDC-92D35A1AE9AE}" type="parTrans" cxnId="{E193665B-2168-46A8-BFA1-841DF6F6DBA2}">
      <dgm:prSet/>
      <dgm:spPr/>
      <dgm:t>
        <a:bodyPr/>
        <a:lstStyle/>
        <a:p>
          <a:endParaRPr lang="en-US"/>
        </a:p>
      </dgm:t>
    </dgm:pt>
    <dgm:pt modelId="{F607B05D-A3B9-4B23-BAEC-C105007FC312}" type="sibTrans" cxnId="{E193665B-2168-46A8-BFA1-841DF6F6DBA2}">
      <dgm:prSet/>
      <dgm:spPr/>
      <dgm:t>
        <a:bodyPr/>
        <a:lstStyle/>
        <a:p>
          <a:endParaRPr lang="en-US"/>
        </a:p>
      </dgm:t>
    </dgm:pt>
    <dgm:pt modelId="{A48B0B5F-DB29-4417-9D6B-99357A20E932}">
      <dgm:prSet/>
      <dgm:spPr/>
      <dgm:t>
        <a:bodyPr/>
        <a:lstStyle/>
        <a:p>
          <a:r>
            <a:rPr lang="en-BE" dirty="0"/>
            <a:t>Mass and Width</a:t>
          </a:r>
          <a:endParaRPr lang="en-US" dirty="0"/>
        </a:p>
      </dgm:t>
    </dgm:pt>
    <dgm:pt modelId="{DDBBA80A-E565-4C01-83E9-F7ED89E12975}" type="parTrans" cxnId="{31DDD9EA-4135-48E5-A26E-347506B7C00F}">
      <dgm:prSet/>
      <dgm:spPr/>
      <dgm:t>
        <a:bodyPr/>
        <a:lstStyle/>
        <a:p>
          <a:endParaRPr lang="en-US"/>
        </a:p>
      </dgm:t>
    </dgm:pt>
    <dgm:pt modelId="{8E59585A-AEC4-4A5F-B430-2FDE81E41CAC}" type="sibTrans" cxnId="{31DDD9EA-4135-48E5-A26E-347506B7C00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C765ED8-51DB-4557-99BE-A260DB663ACC}">
          <dgm:prSet/>
          <dgm:spPr/>
          <dgm:t>
            <a:bodyPr/>
            <a:lstStyle/>
            <a:p>
              <a:r>
                <a:rPr lang="en-BE" dirty="0"/>
                <a:t>Couplings: </a:t>
              </a:r>
              <a14:m>
                <m:oMath xmlns:m="http://schemas.openxmlformats.org/officeDocument/2006/math">
                  <m:sSub>
                    <m:sSubPr>
                      <m:ctrlPr>
                        <a:rPr lang="nl-BE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BE" i="1"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 lang="nl-BE" i="1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r>
                <a:rPr lang="en-BE" dirty="0"/>
                <a:t>, </a:t>
              </a:r>
              <a14:m>
                <m:oMath xmlns:m="http://schemas.openxmlformats.org/officeDocument/2006/math">
                  <m:sSub>
                    <m:sSubPr>
                      <m:ctrlPr>
                        <a:rPr lang="nl-BE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BE" i="1"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𝑡𝑊𝑏</m:t>
                      </m:r>
                    </m:sub>
                  </m:sSub>
                </m:oMath>
              </a14:m>
              <a:r>
                <a:rPr lang="en-BE" dirty="0"/>
                <a:t>, </a:t>
              </a:r>
              <a14:m>
                <m:oMath xmlns:m="http://schemas.openxmlformats.org/officeDocument/2006/math">
                  <m:sSub>
                    <m:sSubPr>
                      <m:ctrlPr>
                        <a:rPr lang="nl-BE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BE" i="1"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𝑍𝑡𝑡</m:t>
                      </m:r>
                    </m:sub>
                  </m:sSub>
                </m:oMath>
              </a14:m>
              <a:r>
                <a:rPr lang="en-BE" dirty="0"/>
                <a:t>, </a:t>
              </a:r>
              <a14:m>
                <m:oMath xmlns:m="http://schemas.openxmlformats.org/officeDocument/2006/math">
                  <m:sSub>
                    <m:sSubPr>
                      <m:ctrlPr>
                        <a:rPr lang="nl-BE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BE" i="1"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nl-BE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l-BE" i="1" smtClean="0">
                          <a:latin typeface="Cambria Math" panose="02040503050406030204" pitchFamily="18" charset="0"/>
                        </a:rPr>
                        <m:t>𝑡𝑡</m:t>
                      </m:r>
                    </m:sub>
                  </m:sSub>
                </m:oMath>
              </a14:m>
              <a:endParaRPr lang="en-US" dirty="0"/>
            </a:p>
          </dgm:t>
        </dgm:pt>
      </mc:Choice>
      <mc:Fallback xmlns="">
        <dgm:pt modelId="{EC765ED8-51DB-4557-99BE-A260DB663ACC}">
          <dgm:prSet/>
          <dgm:spPr/>
          <dgm:t>
            <a:bodyPr/>
            <a:lstStyle/>
            <a:p>
              <a:r>
                <a:rPr lang="en-BE" dirty="0"/>
                <a:t>Couplings: </a:t>
              </a:r>
              <a:r>
                <a:rPr lang="nl-BE" i="0"/>
                <a:t>𝑦_𝑡</a:t>
              </a:r>
              <a:r>
                <a:rPr lang="en-BE" dirty="0"/>
                <a:t>, </a:t>
              </a:r>
              <a:r>
                <a:rPr lang="nl-BE" i="0"/>
                <a:t>𝑔_</a:t>
              </a:r>
              <a:r>
                <a:rPr lang="en-BE" b="0" i="0">
                  <a:latin typeface="Cambria Math" panose="02040503050406030204" pitchFamily="18" charset="0"/>
                </a:rPr>
                <a:t>𝑡𝑊𝑏</a:t>
              </a:r>
              <a:r>
                <a:rPr lang="en-BE" dirty="0"/>
                <a:t>, </a:t>
              </a:r>
              <a:r>
                <a:rPr lang="nl-BE" i="0">
                  <a:latin typeface="Cambria Math" panose="02040503050406030204" pitchFamily="18" charset="0"/>
                </a:rPr>
                <a:t>𝑔_</a:t>
              </a:r>
              <a:r>
                <a:rPr lang="en-BE" b="0" i="0">
                  <a:latin typeface="Cambria Math" panose="02040503050406030204" pitchFamily="18" charset="0"/>
                </a:rPr>
                <a:t>𝑍𝑡𝑡</a:t>
              </a:r>
              <a:r>
                <a:rPr lang="en-BE" dirty="0"/>
                <a:t>, </a:t>
              </a:r>
              <a:r>
                <a:rPr lang="nl-BE" i="0"/>
                <a:t>𝑔_</a:t>
              </a:r>
              <a:r>
                <a:rPr lang="nl-BE" i="0">
                  <a:latin typeface="Cambria Math" panose="02040503050406030204" pitchFamily="18" charset="0"/>
                </a:rPr>
                <a:t>𝛾𝑡</a:t>
              </a:r>
              <a:r>
                <a:rPr lang="en-BE" b="0" i="0">
                  <a:latin typeface="Cambria Math" panose="02040503050406030204" pitchFamily="18" charset="0"/>
                </a:rPr>
                <a:t>𝑡</a:t>
              </a:r>
              <a:endParaRPr lang="en-US" dirty="0"/>
            </a:p>
          </dgm:t>
        </dgm:pt>
      </mc:Fallback>
    </mc:AlternateContent>
    <dgm:pt modelId="{92474DE2-E110-4B35-9ED0-43E68E0AE459}" type="parTrans" cxnId="{AF5EFD26-7B6A-4204-8A51-E836A2D21EA7}">
      <dgm:prSet/>
      <dgm:spPr/>
      <dgm:t>
        <a:bodyPr/>
        <a:lstStyle/>
        <a:p>
          <a:endParaRPr lang="en-US"/>
        </a:p>
      </dgm:t>
    </dgm:pt>
    <dgm:pt modelId="{99803CF1-68F2-4C47-B48F-C9D46A4F854E}" type="sibTrans" cxnId="{AF5EFD26-7B6A-4204-8A51-E836A2D21EA7}">
      <dgm:prSet/>
      <dgm:spPr/>
      <dgm:t>
        <a:bodyPr/>
        <a:lstStyle/>
        <a:p>
          <a:endParaRPr lang="en-US"/>
        </a:p>
      </dgm:t>
    </dgm:pt>
    <dgm:pt modelId="{CD393797-E5C4-46E9-B7E8-F5140E81F68B}">
      <dgm:prSet/>
      <dgm:spPr/>
      <dgm:t>
        <a:bodyPr/>
        <a:lstStyle/>
        <a:p>
          <a:r>
            <a:rPr lang="en-BE" dirty="0"/>
            <a:t>FCNC and rare decays</a:t>
          </a:r>
          <a:endParaRPr lang="en-US" dirty="0"/>
        </a:p>
      </dgm:t>
    </dgm:pt>
    <dgm:pt modelId="{91113063-AD1D-4F38-964A-AB30507C5BA3}" type="parTrans" cxnId="{A2855B56-82A4-4E26-AB1E-8005C53A0C57}">
      <dgm:prSet/>
      <dgm:spPr/>
      <dgm:t>
        <a:bodyPr/>
        <a:lstStyle/>
        <a:p>
          <a:endParaRPr lang="en-US"/>
        </a:p>
      </dgm:t>
    </dgm:pt>
    <dgm:pt modelId="{BBB8AD8B-6B0E-4DAA-9E4B-36A84160E3B0}" type="sibTrans" cxnId="{A2855B56-82A4-4E26-AB1E-8005C53A0C57}">
      <dgm:prSet/>
      <dgm:spPr/>
      <dgm:t>
        <a:bodyPr/>
        <a:lstStyle/>
        <a:p>
          <a:endParaRPr lang="en-US"/>
        </a:p>
      </dgm:t>
    </dgm:pt>
    <dgm:pt modelId="{3AD88412-500E-4AED-ABBB-D2531F8298C1}">
      <dgm:prSet/>
      <dgm:spPr/>
      <dgm:t>
        <a:bodyPr/>
        <a:lstStyle/>
        <a:p>
          <a:r>
            <a:rPr lang="en-BE" dirty="0"/>
            <a:t>Asymmetries and other properties </a:t>
          </a:r>
          <a:endParaRPr lang="en-US" dirty="0"/>
        </a:p>
      </dgm:t>
    </dgm:pt>
    <dgm:pt modelId="{A4F22E50-DC0A-48FC-841C-DB2B23DC4D91}" type="parTrans" cxnId="{80CCDDFA-F50F-406A-B233-800D7F82F696}">
      <dgm:prSet/>
      <dgm:spPr/>
      <dgm:t>
        <a:bodyPr/>
        <a:lstStyle/>
        <a:p>
          <a:endParaRPr lang="en-US"/>
        </a:p>
      </dgm:t>
    </dgm:pt>
    <dgm:pt modelId="{CF41D54B-8855-4CAF-B4F7-3D5452834DED}" type="sibTrans" cxnId="{80CCDDFA-F50F-406A-B233-800D7F82F696}">
      <dgm:prSet/>
      <dgm:spPr/>
      <dgm:t>
        <a:bodyPr/>
        <a:lstStyle/>
        <a:p>
          <a:endParaRPr lang="en-US"/>
        </a:p>
      </dgm:t>
    </dgm:pt>
    <dgm:pt modelId="{D5117050-800E-4929-955B-3D6DA0E953D2}" type="pres">
      <dgm:prSet presAssocID="{79E55E63-32A4-4329-9BFC-C544F81F70DA}" presName="linear" presStyleCnt="0">
        <dgm:presLayoutVars>
          <dgm:animLvl val="lvl"/>
          <dgm:resizeHandles val="exact"/>
        </dgm:presLayoutVars>
      </dgm:prSet>
      <dgm:spPr/>
    </dgm:pt>
    <dgm:pt modelId="{27F0579C-8E2C-449A-B017-E239DD73D3AC}" type="pres">
      <dgm:prSet presAssocID="{59CE196D-C2E6-46DC-A647-1D1E864B0F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496FE19-CB1E-4D8F-BE00-B7DB6C4EA776}" type="pres">
      <dgm:prSet presAssocID="{59CE196D-C2E6-46DC-A647-1D1E864B0F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B44E1F-1979-48A4-9B97-5F21AF48CAEB}" type="presOf" srcId="{3AD88412-500E-4AED-ABBB-D2531F8298C1}" destId="{D496FE19-CB1E-4D8F-BE00-B7DB6C4EA776}" srcOrd="0" destOrd="3" presId="urn:microsoft.com/office/officeart/2005/8/layout/vList2"/>
    <dgm:cxn modelId="{AF5EFD26-7B6A-4204-8A51-E836A2D21EA7}" srcId="{59CE196D-C2E6-46DC-A647-1D1E864B0F5C}" destId="{EC765ED8-51DB-4557-99BE-A260DB663ACC}" srcOrd="1" destOrd="0" parTransId="{92474DE2-E110-4B35-9ED0-43E68E0AE459}" sibTransId="{99803CF1-68F2-4C47-B48F-C9D46A4F854E}"/>
    <dgm:cxn modelId="{3F56A336-7BD3-4FA1-8F76-771169E833DC}" type="presOf" srcId="{A48B0B5F-DB29-4417-9D6B-99357A20E932}" destId="{D496FE19-CB1E-4D8F-BE00-B7DB6C4EA776}" srcOrd="0" destOrd="0" presId="urn:microsoft.com/office/officeart/2005/8/layout/vList2"/>
    <dgm:cxn modelId="{E193665B-2168-46A8-BFA1-841DF6F6DBA2}" srcId="{79E55E63-32A4-4329-9BFC-C544F81F70DA}" destId="{59CE196D-C2E6-46DC-A647-1D1E864B0F5C}" srcOrd="0" destOrd="0" parTransId="{F0381D8D-8BFC-4225-9BDC-92D35A1AE9AE}" sibTransId="{F607B05D-A3B9-4B23-BAEC-C105007FC312}"/>
    <dgm:cxn modelId="{606F3456-7ACB-4770-AFCC-876F1349D1A1}" type="presOf" srcId="{79E55E63-32A4-4329-9BFC-C544F81F70DA}" destId="{D5117050-800E-4929-955B-3D6DA0E953D2}" srcOrd="0" destOrd="0" presId="urn:microsoft.com/office/officeart/2005/8/layout/vList2"/>
    <dgm:cxn modelId="{A2855B56-82A4-4E26-AB1E-8005C53A0C57}" srcId="{59CE196D-C2E6-46DC-A647-1D1E864B0F5C}" destId="{CD393797-E5C4-46E9-B7E8-F5140E81F68B}" srcOrd="2" destOrd="0" parTransId="{91113063-AD1D-4F38-964A-AB30507C5BA3}" sibTransId="{BBB8AD8B-6B0E-4DAA-9E4B-36A84160E3B0}"/>
    <dgm:cxn modelId="{FB3EECC8-2425-4F22-88B0-0B66C00DA1AC}" type="presOf" srcId="{EC765ED8-51DB-4557-99BE-A260DB663ACC}" destId="{D496FE19-CB1E-4D8F-BE00-B7DB6C4EA776}" srcOrd="0" destOrd="1" presId="urn:microsoft.com/office/officeart/2005/8/layout/vList2"/>
    <dgm:cxn modelId="{31DDD9EA-4135-48E5-A26E-347506B7C00F}" srcId="{59CE196D-C2E6-46DC-A647-1D1E864B0F5C}" destId="{A48B0B5F-DB29-4417-9D6B-99357A20E932}" srcOrd="0" destOrd="0" parTransId="{DDBBA80A-E565-4C01-83E9-F7ED89E12975}" sibTransId="{8E59585A-AEC4-4A5F-B430-2FDE81E41CAC}"/>
    <dgm:cxn modelId="{596B7CF2-7C24-4622-A6B3-60F525C0F76D}" type="presOf" srcId="{CD393797-E5C4-46E9-B7E8-F5140E81F68B}" destId="{D496FE19-CB1E-4D8F-BE00-B7DB6C4EA776}" srcOrd="0" destOrd="2" presId="urn:microsoft.com/office/officeart/2005/8/layout/vList2"/>
    <dgm:cxn modelId="{98E0B5F6-84ED-42F8-BD57-D9A23714DE65}" type="presOf" srcId="{59CE196D-C2E6-46DC-A647-1D1E864B0F5C}" destId="{27F0579C-8E2C-449A-B017-E239DD73D3AC}" srcOrd="0" destOrd="0" presId="urn:microsoft.com/office/officeart/2005/8/layout/vList2"/>
    <dgm:cxn modelId="{80CCDDFA-F50F-406A-B233-800D7F82F696}" srcId="{59CE196D-C2E6-46DC-A647-1D1E864B0F5C}" destId="{3AD88412-500E-4AED-ABBB-D2531F8298C1}" srcOrd="3" destOrd="0" parTransId="{A4F22E50-DC0A-48FC-841C-DB2B23DC4D91}" sibTransId="{CF41D54B-8855-4CAF-B4F7-3D5452834DED}"/>
    <dgm:cxn modelId="{C14C7CD7-4A2D-4D7A-AB1F-56AD3DABF6FB}" type="presParOf" srcId="{D5117050-800E-4929-955B-3D6DA0E953D2}" destId="{27F0579C-8E2C-449A-B017-E239DD73D3AC}" srcOrd="0" destOrd="0" presId="urn:microsoft.com/office/officeart/2005/8/layout/vList2"/>
    <dgm:cxn modelId="{A8C208F3-9670-473C-9A4E-EDC07BB1686A}" type="presParOf" srcId="{D5117050-800E-4929-955B-3D6DA0E953D2}" destId="{D496FE19-CB1E-4D8F-BE00-B7DB6C4EA7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55E63-32A4-4329-9BFC-C544F81F70D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CE196D-C2E6-46DC-A647-1D1E864B0F5C}">
      <dgm:prSet custT="1"/>
      <dgm:spPr/>
      <dgm:t>
        <a:bodyPr/>
        <a:lstStyle/>
        <a:p>
          <a:r>
            <a:rPr lang="en-BE" sz="4400" dirty="0"/>
            <a:t>FCC improves precision on measurements of the top quark:</a:t>
          </a:r>
          <a:endParaRPr lang="en-US" sz="4400" dirty="0"/>
        </a:p>
      </dgm:t>
    </dgm:pt>
    <dgm:pt modelId="{F0381D8D-8BFC-4225-9BDC-92D35A1AE9AE}" type="parTrans" cxnId="{E193665B-2168-46A8-BFA1-841DF6F6DBA2}">
      <dgm:prSet/>
      <dgm:spPr/>
      <dgm:t>
        <a:bodyPr/>
        <a:lstStyle/>
        <a:p>
          <a:endParaRPr lang="en-US"/>
        </a:p>
      </dgm:t>
    </dgm:pt>
    <dgm:pt modelId="{F607B05D-A3B9-4B23-BAEC-C105007FC312}" type="sibTrans" cxnId="{E193665B-2168-46A8-BFA1-841DF6F6DBA2}">
      <dgm:prSet/>
      <dgm:spPr/>
      <dgm:t>
        <a:bodyPr/>
        <a:lstStyle/>
        <a:p>
          <a:endParaRPr lang="en-US"/>
        </a:p>
      </dgm:t>
    </dgm:pt>
    <dgm:pt modelId="{A48B0B5F-DB29-4417-9D6B-99357A20E932}">
      <dgm:prSet/>
      <dgm:spPr>
        <a:blipFill>
          <a:blip xmlns:r="http://schemas.openxmlformats.org/officeDocument/2006/relationships" r:embed="rId1"/>
          <a:stretch>
            <a:fillRect l="-697" t="-4419" b="-5565"/>
          </a:stretch>
        </a:blipFill>
      </dgm:spPr>
      <dgm:t>
        <a:bodyPr/>
        <a:lstStyle/>
        <a:p>
          <a:r>
            <a:rPr lang="nl-BE">
              <a:noFill/>
            </a:rPr>
            <a:t> </a:t>
          </a:r>
        </a:p>
      </dgm:t>
    </dgm:pt>
    <dgm:pt modelId="{DDBBA80A-E565-4C01-83E9-F7ED89E12975}" type="parTrans" cxnId="{31DDD9EA-4135-48E5-A26E-347506B7C00F}">
      <dgm:prSet/>
      <dgm:spPr/>
      <dgm:t>
        <a:bodyPr/>
        <a:lstStyle/>
        <a:p>
          <a:endParaRPr lang="en-US"/>
        </a:p>
      </dgm:t>
    </dgm:pt>
    <dgm:pt modelId="{8E59585A-AEC4-4A5F-B430-2FDE81E41CAC}" type="sibTrans" cxnId="{31DDD9EA-4135-48E5-A26E-347506B7C00F}">
      <dgm:prSet/>
      <dgm:spPr/>
      <dgm:t>
        <a:bodyPr/>
        <a:lstStyle/>
        <a:p>
          <a:endParaRPr lang="en-US"/>
        </a:p>
      </dgm:t>
    </dgm:pt>
    <dgm:pt modelId="{EC765ED8-51DB-4557-99BE-A260DB663ACC}">
      <dgm:prSet/>
      <dgm:spPr/>
      <dgm:t>
        <a:bodyPr/>
        <a:lstStyle/>
        <a:p>
          <a:r>
            <a:rPr lang="nl-BE">
              <a:noFill/>
            </a:rPr>
            <a:t> </a:t>
          </a:r>
        </a:p>
      </dgm:t>
    </dgm:pt>
    <dgm:pt modelId="{92474DE2-E110-4B35-9ED0-43E68E0AE459}" type="parTrans" cxnId="{AF5EFD26-7B6A-4204-8A51-E836A2D21EA7}">
      <dgm:prSet/>
      <dgm:spPr/>
      <dgm:t>
        <a:bodyPr/>
        <a:lstStyle/>
        <a:p>
          <a:endParaRPr lang="en-US"/>
        </a:p>
      </dgm:t>
    </dgm:pt>
    <dgm:pt modelId="{99803CF1-68F2-4C47-B48F-C9D46A4F854E}" type="sibTrans" cxnId="{AF5EFD26-7B6A-4204-8A51-E836A2D21EA7}">
      <dgm:prSet/>
      <dgm:spPr/>
      <dgm:t>
        <a:bodyPr/>
        <a:lstStyle/>
        <a:p>
          <a:endParaRPr lang="en-US"/>
        </a:p>
      </dgm:t>
    </dgm:pt>
    <dgm:pt modelId="{CD393797-E5C4-46E9-B7E8-F5140E81F68B}">
      <dgm:prSet/>
      <dgm:spPr/>
      <dgm:t>
        <a:bodyPr/>
        <a:lstStyle/>
        <a:p>
          <a:r>
            <a:rPr lang="nl-BE">
              <a:noFill/>
            </a:rPr>
            <a:t> </a:t>
          </a:r>
        </a:p>
      </dgm:t>
    </dgm:pt>
    <dgm:pt modelId="{91113063-AD1D-4F38-964A-AB30507C5BA3}" type="parTrans" cxnId="{A2855B56-82A4-4E26-AB1E-8005C53A0C57}">
      <dgm:prSet/>
      <dgm:spPr/>
      <dgm:t>
        <a:bodyPr/>
        <a:lstStyle/>
        <a:p>
          <a:endParaRPr lang="en-US"/>
        </a:p>
      </dgm:t>
    </dgm:pt>
    <dgm:pt modelId="{BBB8AD8B-6B0E-4DAA-9E4B-36A84160E3B0}" type="sibTrans" cxnId="{A2855B56-82A4-4E26-AB1E-8005C53A0C57}">
      <dgm:prSet/>
      <dgm:spPr/>
      <dgm:t>
        <a:bodyPr/>
        <a:lstStyle/>
        <a:p>
          <a:endParaRPr lang="en-US"/>
        </a:p>
      </dgm:t>
    </dgm:pt>
    <dgm:pt modelId="{3AD88412-500E-4AED-ABBB-D2531F8298C1}">
      <dgm:prSet/>
      <dgm:spPr/>
      <dgm:t>
        <a:bodyPr/>
        <a:lstStyle/>
        <a:p>
          <a:r>
            <a:rPr lang="nl-BE">
              <a:noFill/>
            </a:rPr>
            <a:t> </a:t>
          </a:r>
        </a:p>
      </dgm:t>
    </dgm:pt>
    <dgm:pt modelId="{A4F22E50-DC0A-48FC-841C-DB2B23DC4D91}" type="parTrans" cxnId="{80CCDDFA-F50F-406A-B233-800D7F82F696}">
      <dgm:prSet/>
      <dgm:spPr/>
      <dgm:t>
        <a:bodyPr/>
        <a:lstStyle/>
        <a:p>
          <a:endParaRPr lang="en-US"/>
        </a:p>
      </dgm:t>
    </dgm:pt>
    <dgm:pt modelId="{CF41D54B-8855-4CAF-B4F7-3D5452834DED}" type="sibTrans" cxnId="{80CCDDFA-F50F-406A-B233-800D7F82F696}">
      <dgm:prSet/>
      <dgm:spPr/>
      <dgm:t>
        <a:bodyPr/>
        <a:lstStyle/>
        <a:p>
          <a:endParaRPr lang="en-US"/>
        </a:p>
      </dgm:t>
    </dgm:pt>
    <dgm:pt modelId="{D5117050-800E-4929-955B-3D6DA0E953D2}" type="pres">
      <dgm:prSet presAssocID="{79E55E63-32A4-4329-9BFC-C544F81F70DA}" presName="linear" presStyleCnt="0">
        <dgm:presLayoutVars>
          <dgm:animLvl val="lvl"/>
          <dgm:resizeHandles val="exact"/>
        </dgm:presLayoutVars>
      </dgm:prSet>
      <dgm:spPr/>
    </dgm:pt>
    <dgm:pt modelId="{27F0579C-8E2C-449A-B017-E239DD73D3AC}" type="pres">
      <dgm:prSet presAssocID="{59CE196D-C2E6-46DC-A647-1D1E864B0F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496FE19-CB1E-4D8F-BE00-B7DB6C4EA776}" type="pres">
      <dgm:prSet presAssocID="{59CE196D-C2E6-46DC-A647-1D1E864B0F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B44E1F-1979-48A4-9B97-5F21AF48CAEB}" type="presOf" srcId="{3AD88412-500E-4AED-ABBB-D2531F8298C1}" destId="{D496FE19-CB1E-4D8F-BE00-B7DB6C4EA776}" srcOrd="0" destOrd="3" presId="urn:microsoft.com/office/officeart/2005/8/layout/vList2"/>
    <dgm:cxn modelId="{AF5EFD26-7B6A-4204-8A51-E836A2D21EA7}" srcId="{59CE196D-C2E6-46DC-A647-1D1E864B0F5C}" destId="{EC765ED8-51DB-4557-99BE-A260DB663ACC}" srcOrd="1" destOrd="0" parTransId="{92474DE2-E110-4B35-9ED0-43E68E0AE459}" sibTransId="{99803CF1-68F2-4C47-B48F-C9D46A4F854E}"/>
    <dgm:cxn modelId="{3F56A336-7BD3-4FA1-8F76-771169E833DC}" type="presOf" srcId="{A48B0B5F-DB29-4417-9D6B-99357A20E932}" destId="{D496FE19-CB1E-4D8F-BE00-B7DB6C4EA776}" srcOrd="0" destOrd="0" presId="urn:microsoft.com/office/officeart/2005/8/layout/vList2"/>
    <dgm:cxn modelId="{E193665B-2168-46A8-BFA1-841DF6F6DBA2}" srcId="{79E55E63-32A4-4329-9BFC-C544F81F70DA}" destId="{59CE196D-C2E6-46DC-A647-1D1E864B0F5C}" srcOrd="0" destOrd="0" parTransId="{F0381D8D-8BFC-4225-9BDC-92D35A1AE9AE}" sibTransId="{F607B05D-A3B9-4B23-BAEC-C105007FC312}"/>
    <dgm:cxn modelId="{606F3456-7ACB-4770-AFCC-876F1349D1A1}" type="presOf" srcId="{79E55E63-32A4-4329-9BFC-C544F81F70DA}" destId="{D5117050-800E-4929-955B-3D6DA0E953D2}" srcOrd="0" destOrd="0" presId="urn:microsoft.com/office/officeart/2005/8/layout/vList2"/>
    <dgm:cxn modelId="{A2855B56-82A4-4E26-AB1E-8005C53A0C57}" srcId="{59CE196D-C2E6-46DC-A647-1D1E864B0F5C}" destId="{CD393797-E5C4-46E9-B7E8-F5140E81F68B}" srcOrd="2" destOrd="0" parTransId="{91113063-AD1D-4F38-964A-AB30507C5BA3}" sibTransId="{BBB8AD8B-6B0E-4DAA-9E4B-36A84160E3B0}"/>
    <dgm:cxn modelId="{FB3EECC8-2425-4F22-88B0-0B66C00DA1AC}" type="presOf" srcId="{EC765ED8-51DB-4557-99BE-A260DB663ACC}" destId="{D496FE19-CB1E-4D8F-BE00-B7DB6C4EA776}" srcOrd="0" destOrd="1" presId="urn:microsoft.com/office/officeart/2005/8/layout/vList2"/>
    <dgm:cxn modelId="{31DDD9EA-4135-48E5-A26E-347506B7C00F}" srcId="{59CE196D-C2E6-46DC-A647-1D1E864B0F5C}" destId="{A48B0B5F-DB29-4417-9D6B-99357A20E932}" srcOrd="0" destOrd="0" parTransId="{DDBBA80A-E565-4C01-83E9-F7ED89E12975}" sibTransId="{8E59585A-AEC4-4A5F-B430-2FDE81E41CAC}"/>
    <dgm:cxn modelId="{596B7CF2-7C24-4622-A6B3-60F525C0F76D}" type="presOf" srcId="{CD393797-E5C4-46E9-B7E8-F5140E81F68B}" destId="{D496FE19-CB1E-4D8F-BE00-B7DB6C4EA776}" srcOrd="0" destOrd="2" presId="urn:microsoft.com/office/officeart/2005/8/layout/vList2"/>
    <dgm:cxn modelId="{98E0B5F6-84ED-42F8-BD57-D9A23714DE65}" type="presOf" srcId="{59CE196D-C2E6-46DC-A647-1D1E864B0F5C}" destId="{27F0579C-8E2C-449A-B017-E239DD73D3AC}" srcOrd="0" destOrd="0" presId="urn:microsoft.com/office/officeart/2005/8/layout/vList2"/>
    <dgm:cxn modelId="{80CCDDFA-F50F-406A-B233-800D7F82F696}" srcId="{59CE196D-C2E6-46DC-A647-1D1E864B0F5C}" destId="{3AD88412-500E-4AED-ABBB-D2531F8298C1}" srcOrd="3" destOrd="0" parTransId="{A4F22E50-DC0A-48FC-841C-DB2B23DC4D91}" sibTransId="{CF41D54B-8855-4CAF-B4F7-3D5452834DED}"/>
    <dgm:cxn modelId="{C14C7CD7-4A2D-4D7A-AB1F-56AD3DABF6FB}" type="presParOf" srcId="{D5117050-800E-4929-955B-3D6DA0E953D2}" destId="{27F0579C-8E2C-449A-B017-E239DD73D3AC}" srcOrd="0" destOrd="0" presId="urn:microsoft.com/office/officeart/2005/8/layout/vList2"/>
    <dgm:cxn modelId="{A8C208F3-9670-473C-9A4E-EDC07BB1686A}" type="presParOf" srcId="{D5117050-800E-4929-955B-3D6DA0E953D2}" destId="{D496FE19-CB1E-4D8F-BE00-B7DB6C4EA7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E332BB-01D8-423E-BF85-4E0963B414C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1FDC077-0DA9-47C7-8715-A73950F672AB}">
      <dgm:prSet/>
      <dgm:spPr/>
      <dgm:t>
        <a:bodyPr/>
        <a:lstStyle/>
        <a:p>
          <a:r>
            <a:rPr lang="en-BE" dirty="0"/>
            <a:t>Event Generation:</a:t>
          </a:r>
          <a:endParaRPr lang="en-US" dirty="0"/>
        </a:p>
      </dgm:t>
    </dgm:pt>
    <dgm:pt modelId="{E50FD986-849B-452B-9096-C637C1968570}" type="parTrans" cxnId="{AD68B6AC-5A4D-42C1-A1E2-5FD446C6BB90}">
      <dgm:prSet/>
      <dgm:spPr/>
      <dgm:t>
        <a:bodyPr/>
        <a:lstStyle/>
        <a:p>
          <a:endParaRPr lang="en-US"/>
        </a:p>
      </dgm:t>
    </dgm:pt>
    <dgm:pt modelId="{7FBD6565-1EA2-4063-A6ED-0C8A451DB1F7}" type="sibTrans" cxnId="{AD68B6AC-5A4D-42C1-A1E2-5FD446C6BB90}">
      <dgm:prSet/>
      <dgm:spPr/>
      <dgm:t>
        <a:bodyPr/>
        <a:lstStyle/>
        <a:p>
          <a:endParaRPr lang="en-US"/>
        </a:p>
      </dgm:t>
    </dgm:pt>
    <dgm:pt modelId="{1E5179AD-B6DA-4BFD-9C7C-78DEAD9FFDED}">
      <dgm:prSet/>
      <dgm:spPr/>
      <dgm:t>
        <a:bodyPr/>
        <a:lstStyle/>
        <a:p>
          <a:r>
            <a:rPr lang="en-BE" dirty="0"/>
            <a:t>Detector Simulation:</a:t>
          </a:r>
          <a:endParaRPr lang="en-US" dirty="0"/>
        </a:p>
      </dgm:t>
    </dgm:pt>
    <dgm:pt modelId="{0F5C046A-7D0B-4D3F-B426-C6A2F3134FEB}" type="parTrans" cxnId="{2F2DCD1B-22DF-4939-B64F-5779BB84F254}">
      <dgm:prSet/>
      <dgm:spPr/>
      <dgm:t>
        <a:bodyPr/>
        <a:lstStyle/>
        <a:p>
          <a:endParaRPr lang="en-US"/>
        </a:p>
      </dgm:t>
    </dgm:pt>
    <dgm:pt modelId="{422705FF-91E5-4762-8247-3C2FBB834745}" type="sibTrans" cxnId="{2F2DCD1B-22DF-4939-B64F-5779BB84F254}">
      <dgm:prSet/>
      <dgm:spPr/>
      <dgm:t>
        <a:bodyPr/>
        <a:lstStyle/>
        <a:p>
          <a:endParaRPr lang="en-US"/>
        </a:p>
      </dgm:t>
    </dgm:pt>
    <dgm:pt modelId="{DFBC45F0-F98F-4F24-AA9D-815A7D3CD0FC}">
      <dgm:prSet/>
      <dgm:spPr/>
      <dgm:t>
        <a:bodyPr/>
        <a:lstStyle/>
        <a:p>
          <a:r>
            <a:rPr lang="en-BE" dirty="0"/>
            <a:t>Data Format: EDM4HEP</a:t>
          </a:r>
          <a:endParaRPr lang="en-US" dirty="0"/>
        </a:p>
      </dgm:t>
    </dgm:pt>
    <dgm:pt modelId="{2E5E7C47-DC84-4C45-9FC0-F34988CE5C39}" type="parTrans" cxnId="{E68BA362-9CEA-4A38-B608-31CEE7093A19}">
      <dgm:prSet/>
      <dgm:spPr/>
      <dgm:t>
        <a:bodyPr/>
        <a:lstStyle/>
        <a:p>
          <a:endParaRPr lang="en-US"/>
        </a:p>
      </dgm:t>
    </dgm:pt>
    <dgm:pt modelId="{33A9E9F5-5A7B-4F8F-BC47-1B491EBEA69F}" type="sibTrans" cxnId="{E68BA362-9CEA-4A38-B608-31CEE7093A19}">
      <dgm:prSet/>
      <dgm:spPr/>
      <dgm:t>
        <a:bodyPr/>
        <a:lstStyle/>
        <a:p>
          <a:endParaRPr lang="en-US"/>
        </a:p>
      </dgm:t>
    </dgm:pt>
    <dgm:pt modelId="{FB68C972-BA2A-453D-8ECC-442DC359B501}">
      <dgm:prSet/>
      <dgm:spPr/>
      <dgm:t>
        <a:bodyPr/>
        <a:lstStyle/>
        <a:p>
          <a:r>
            <a:rPr lang="en-BE" dirty="0"/>
            <a:t>Contains full information about simulation and reconstruction</a:t>
          </a:r>
          <a:endParaRPr lang="en-US" dirty="0"/>
        </a:p>
      </dgm:t>
    </dgm:pt>
    <dgm:pt modelId="{AE616C3B-1C33-45BB-AED7-B38D01F540E6}" type="parTrans" cxnId="{B283E21E-69D5-4ABE-99D5-6FB7DA1F0A67}">
      <dgm:prSet/>
      <dgm:spPr/>
      <dgm:t>
        <a:bodyPr/>
        <a:lstStyle/>
        <a:p>
          <a:endParaRPr lang="en-US"/>
        </a:p>
      </dgm:t>
    </dgm:pt>
    <dgm:pt modelId="{71593A32-D064-4623-B1F9-20B53713A025}" type="sibTrans" cxnId="{B283E21E-69D5-4ABE-99D5-6FB7DA1F0A67}">
      <dgm:prSet/>
      <dgm:spPr/>
      <dgm:t>
        <a:bodyPr/>
        <a:lstStyle/>
        <a:p>
          <a:endParaRPr lang="en-US"/>
        </a:p>
      </dgm:t>
    </dgm:pt>
    <dgm:pt modelId="{DD682419-132A-4145-940F-D3DC4A853DC4}">
      <dgm:prSet/>
      <dgm:spPr/>
      <dgm:t>
        <a:bodyPr/>
        <a:lstStyle/>
        <a:p>
          <a:r>
            <a:rPr lang="en-BE" dirty="0" err="1"/>
            <a:t>FCCAnalysis</a:t>
          </a:r>
          <a:r>
            <a:rPr lang="en-BE" dirty="0"/>
            <a:t>:</a:t>
          </a:r>
          <a:endParaRPr lang="en-US" dirty="0"/>
        </a:p>
      </dgm:t>
    </dgm:pt>
    <dgm:pt modelId="{466D1EAA-B7FF-4F00-AAB3-8ABB470132CA}" type="parTrans" cxnId="{C4D24899-FC1C-43EF-822A-45A89386EEC3}">
      <dgm:prSet/>
      <dgm:spPr/>
      <dgm:t>
        <a:bodyPr/>
        <a:lstStyle/>
        <a:p>
          <a:endParaRPr lang="en-US"/>
        </a:p>
      </dgm:t>
    </dgm:pt>
    <dgm:pt modelId="{4A5ECEF1-4552-41DF-8F7F-01975BAC7FBF}" type="sibTrans" cxnId="{C4D24899-FC1C-43EF-822A-45A89386EEC3}">
      <dgm:prSet/>
      <dgm:spPr/>
      <dgm:t>
        <a:bodyPr/>
        <a:lstStyle/>
        <a:p>
          <a:endParaRPr lang="en-US"/>
        </a:p>
      </dgm:t>
    </dgm:pt>
    <dgm:pt modelId="{CBA750DB-47B6-4505-A7F5-8D1989D594BA}">
      <dgm:prSet/>
      <dgm:spPr/>
      <dgm:t>
        <a:bodyPr/>
        <a:lstStyle/>
        <a:p>
          <a:r>
            <a:rPr lang="en-BE" dirty="0"/>
            <a:t>Machine Learning</a:t>
          </a:r>
          <a:endParaRPr lang="en-US" dirty="0"/>
        </a:p>
      </dgm:t>
    </dgm:pt>
    <dgm:pt modelId="{241E7A32-B9A9-4AD2-B485-7E337ADCC068}" type="parTrans" cxnId="{DAB2E691-1170-4B66-AD48-CC0A0E9B3ECD}">
      <dgm:prSet/>
      <dgm:spPr/>
      <dgm:t>
        <a:bodyPr/>
        <a:lstStyle/>
        <a:p>
          <a:endParaRPr lang="en-US"/>
        </a:p>
      </dgm:t>
    </dgm:pt>
    <dgm:pt modelId="{C308FA73-048B-4B6A-8EC5-548172FE5E7D}" type="sibTrans" cxnId="{DAB2E691-1170-4B66-AD48-CC0A0E9B3ECD}">
      <dgm:prSet/>
      <dgm:spPr/>
      <dgm:t>
        <a:bodyPr/>
        <a:lstStyle/>
        <a:p>
          <a:endParaRPr lang="en-US"/>
        </a:p>
      </dgm:t>
    </dgm:pt>
    <dgm:pt modelId="{6EE9DA8F-426C-4CDD-BF9D-FC5B896C625A}">
      <dgm:prSet/>
      <dgm:spPr/>
      <dgm:t>
        <a:bodyPr/>
        <a:lstStyle/>
        <a:p>
          <a:r>
            <a:rPr lang="en-BE" dirty="0" err="1"/>
            <a:t>Madgraph</a:t>
          </a:r>
          <a:r>
            <a:rPr lang="en-BE" dirty="0"/>
            <a:t> + Pythia8</a:t>
          </a:r>
          <a:endParaRPr lang="en-US" dirty="0"/>
        </a:p>
      </dgm:t>
    </dgm:pt>
    <dgm:pt modelId="{77C38138-D2D3-4834-8F5D-155186352E6E}" type="parTrans" cxnId="{B604951F-444B-4EB4-B4E0-510459E5D78A}">
      <dgm:prSet/>
      <dgm:spPr/>
      <dgm:t>
        <a:bodyPr/>
        <a:lstStyle/>
        <a:p>
          <a:endParaRPr lang="nl-BE"/>
        </a:p>
      </dgm:t>
    </dgm:pt>
    <dgm:pt modelId="{3FA3229F-4E00-4CEB-9DD9-D2DBE9F2020B}" type="sibTrans" cxnId="{B604951F-444B-4EB4-B4E0-510459E5D78A}">
      <dgm:prSet/>
      <dgm:spPr/>
      <dgm:t>
        <a:bodyPr/>
        <a:lstStyle/>
        <a:p>
          <a:endParaRPr lang="nl-BE"/>
        </a:p>
      </dgm:t>
    </dgm:pt>
    <dgm:pt modelId="{E865CAF6-62C7-4DDD-BBB4-434047A975C3}">
      <dgm:prSet/>
      <dgm:spPr/>
      <dgm:t>
        <a:bodyPr/>
        <a:lstStyle/>
        <a:p>
          <a:r>
            <a:rPr lang="en-BE"/>
            <a:t>Delphes</a:t>
          </a:r>
          <a:endParaRPr lang="en-US" dirty="0"/>
        </a:p>
      </dgm:t>
    </dgm:pt>
    <dgm:pt modelId="{D925CF41-6AAC-461E-8C72-6671793B3C50}" type="parTrans" cxnId="{45DB7D4E-6BE4-4367-B9D8-28FCC4C5C754}">
      <dgm:prSet/>
      <dgm:spPr/>
      <dgm:t>
        <a:bodyPr/>
        <a:lstStyle/>
        <a:p>
          <a:endParaRPr lang="nl-BE"/>
        </a:p>
      </dgm:t>
    </dgm:pt>
    <dgm:pt modelId="{432D931D-AC4B-4D84-81E7-538227C8932E}" type="sibTrans" cxnId="{45DB7D4E-6BE4-4367-B9D8-28FCC4C5C754}">
      <dgm:prSet/>
      <dgm:spPr/>
      <dgm:t>
        <a:bodyPr/>
        <a:lstStyle/>
        <a:p>
          <a:endParaRPr lang="nl-BE"/>
        </a:p>
      </dgm:t>
    </dgm:pt>
    <dgm:pt modelId="{250D03F0-AFBA-4382-A082-8C20A140CB51}">
      <dgm:prSet/>
      <dgm:spPr/>
      <dgm:t>
        <a:bodyPr/>
        <a:lstStyle/>
        <a:p>
          <a:r>
            <a:rPr lang="en-BE" dirty="0"/>
            <a:t>preform associations</a:t>
          </a:r>
          <a:endParaRPr lang="en-US" dirty="0"/>
        </a:p>
      </dgm:t>
    </dgm:pt>
    <dgm:pt modelId="{553A0892-D802-45EA-96C4-2F2DEF468635}" type="parTrans" cxnId="{410C1403-2B6D-409C-9643-183966F07A30}">
      <dgm:prSet/>
      <dgm:spPr/>
      <dgm:t>
        <a:bodyPr/>
        <a:lstStyle/>
        <a:p>
          <a:endParaRPr lang="nl-BE"/>
        </a:p>
      </dgm:t>
    </dgm:pt>
    <dgm:pt modelId="{119D57C0-8CC0-4F1C-ABF8-25E43F5C0809}" type="sibTrans" cxnId="{410C1403-2B6D-409C-9643-183966F07A30}">
      <dgm:prSet/>
      <dgm:spPr/>
      <dgm:t>
        <a:bodyPr/>
        <a:lstStyle/>
        <a:p>
          <a:endParaRPr lang="nl-BE"/>
        </a:p>
      </dgm:t>
    </dgm:pt>
    <dgm:pt modelId="{6B3E025F-0005-491E-A765-2DB99A33DDEF}">
      <dgm:prSet/>
      <dgm:spPr/>
      <dgm:t>
        <a:bodyPr/>
        <a:lstStyle/>
        <a:p>
          <a:r>
            <a:rPr lang="en-BE" dirty="0"/>
            <a:t>Event Selection and Reconstruction</a:t>
          </a:r>
          <a:endParaRPr lang="en-US" dirty="0"/>
        </a:p>
      </dgm:t>
    </dgm:pt>
    <dgm:pt modelId="{76F4F16A-E125-4284-8109-ED1054761351}" type="parTrans" cxnId="{F73D5F26-813D-4207-8B00-294D48670F44}">
      <dgm:prSet/>
      <dgm:spPr/>
      <dgm:t>
        <a:bodyPr/>
        <a:lstStyle/>
        <a:p>
          <a:endParaRPr lang="nl-BE"/>
        </a:p>
      </dgm:t>
    </dgm:pt>
    <dgm:pt modelId="{565B3C14-CD8B-4F90-B28F-F7A4D7FDCF3A}" type="sibTrans" cxnId="{F73D5F26-813D-4207-8B00-294D48670F44}">
      <dgm:prSet/>
      <dgm:spPr/>
      <dgm:t>
        <a:bodyPr/>
        <a:lstStyle/>
        <a:p>
          <a:endParaRPr lang="nl-BE"/>
        </a:p>
      </dgm:t>
    </dgm:pt>
    <dgm:pt modelId="{0AAB0C84-D5FE-41E6-87AE-BA470AF0A8AC}" type="pres">
      <dgm:prSet presAssocID="{DCE332BB-01D8-423E-BF85-4E0963B414C8}" presName="Name0" presStyleCnt="0">
        <dgm:presLayoutVars>
          <dgm:dir/>
          <dgm:animLvl val="lvl"/>
          <dgm:resizeHandles val="exact"/>
        </dgm:presLayoutVars>
      </dgm:prSet>
      <dgm:spPr/>
    </dgm:pt>
    <dgm:pt modelId="{31690615-032C-44AE-BE57-A7F9CD83C5EA}" type="pres">
      <dgm:prSet presAssocID="{11FDC077-0DA9-47C7-8715-A73950F672AB}" presName="linNode" presStyleCnt="0"/>
      <dgm:spPr/>
    </dgm:pt>
    <dgm:pt modelId="{10E2B839-3F0A-43AD-AC48-B2B725B6E4C0}" type="pres">
      <dgm:prSet presAssocID="{11FDC077-0DA9-47C7-8715-A73950F672A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AF523E8-0D3F-426F-A4A6-1F2416C6B730}" type="pres">
      <dgm:prSet presAssocID="{11FDC077-0DA9-47C7-8715-A73950F672AB}" presName="descendantText" presStyleLbl="alignAccFollowNode1" presStyleIdx="0" presStyleCnt="5">
        <dgm:presLayoutVars>
          <dgm:bulletEnabled val="1"/>
        </dgm:presLayoutVars>
      </dgm:prSet>
      <dgm:spPr/>
    </dgm:pt>
    <dgm:pt modelId="{FDFE9571-07DB-40E1-AA9E-03F0F326D843}" type="pres">
      <dgm:prSet presAssocID="{7FBD6565-1EA2-4063-A6ED-0C8A451DB1F7}" presName="sp" presStyleCnt="0"/>
      <dgm:spPr/>
    </dgm:pt>
    <dgm:pt modelId="{3ECFE026-B727-42F3-B38C-D34A6C412BFA}" type="pres">
      <dgm:prSet presAssocID="{1E5179AD-B6DA-4BFD-9C7C-78DEAD9FFDED}" presName="linNode" presStyleCnt="0"/>
      <dgm:spPr/>
    </dgm:pt>
    <dgm:pt modelId="{E6993372-73CF-457A-AC80-9D965903F8A9}" type="pres">
      <dgm:prSet presAssocID="{1E5179AD-B6DA-4BFD-9C7C-78DEAD9FFDE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52DD307-0F8D-43F7-924C-45DA7D5BB6E2}" type="pres">
      <dgm:prSet presAssocID="{1E5179AD-B6DA-4BFD-9C7C-78DEAD9FFDED}" presName="descendantText" presStyleLbl="alignAccFollowNode1" presStyleIdx="1" presStyleCnt="5">
        <dgm:presLayoutVars>
          <dgm:bulletEnabled val="1"/>
        </dgm:presLayoutVars>
      </dgm:prSet>
      <dgm:spPr/>
    </dgm:pt>
    <dgm:pt modelId="{66419EB0-F507-477A-82DB-C0D939BF062A}" type="pres">
      <dgm:prSet presAssocID="{422705FF-91E5-4762-8247-3C2FBB834745}" presName="sp" presStyleCnt="0"/>
      <dgm:spPr/>
    </dgm:pt>
    <dgm:pt modelId="{85122BF4-F154-4D6E-AF9B-699B2CCB742B}" type="pres">
      <dgm:prSet presAssocID="{DFBC45F0-F98F-4F24-AA9D-815A7D3CD0FC}" presName="linNode" presStyleCnt="0"/>
      <dgm:spPr/>
    </dgm:pt>
    <dgm:pt modelId="{97785BCA-DF86-48D1-87D0-0CA38D0CE48C}" type="pres">
      <dgm:prSet presAssocID="{DFBC45F0-F98F-4F24-AA9D-815A7D3CD0F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15EEFE6-4DFF-46DF-B63E-47C1D3770338}" type="pres">
      <dgm:prSet presAssocID="{DFBC45F0-F98F-4F24-AA9D-815A7D3CD0FC}" presName="descendantText" presStyleLbl="alignAccFollowNode1" presStyleIdx="2" presStyleCnt="5">
        <dgm:presLayoutVars>
          <dgm:bulletEnabled val="1"/>
        </dgm:presLayoutVars>
      </dgm:prSet>
      <dgm:spPr/>
    </dgm:pt>
    <dgm:pt modelId="{425462FC-9CC7-470E-8DB8-475F0BB20EB3}" type="pres">
      <dgm:prSet presAssocID="{33A9E9F5-5A7B-4F8F-BC47-1B491EBEA69F}" presName="sp" presStyleCnt="0"/>
      <dgm:spPr/>
    </dgm:pt>
    <dgm:pt modelId="{817D544D-D17E-4346-BDAC-FFA411609512}" type="pres">
      <dgm:prSet presAssocID="{DD682419-132A-4145-940F-D3DC4A853DC4}" presName="linNode" presStyleCnt="0"/>
      <dgm:spPr/>
    </dgm:pt>
    <dgm:pt modelId="{6F2E3B9B-DAA1-44DD-B6D3-7F75C0F4CDD4}" type="pres">
      <dgm:prSet presAssocID="{DD682419-132A-4145-940F-D3DC4A853DC4}" presName="parentText" presStyleLbl="node1" presStyleIdx="3" presStyleCnt="5" custScaleY="87989" custLinFactNeighborX="-106" custLinFactNeighborY="-953">
        <dgm:presLayoutVars>
          <dgm:chMax val="1"/>
          <dgm:bulletEnabled val="1"/>
        </dgm:presLayoutVars>
      </dgm:prSet>
      <dgm:spPr/>
    </dgm:pt>
    <dgm:pt modelId="{F0794666-7D67-4659-B986-52EF3653E326}" type="pres">
      <dgm:prSet presAssocID="{DD682419-132A-4145-940F-D3DC4A853DC4}" presName="descendantText" presStyleLbl="alignAccFollowNode1" presStyleIdx="3" presStyleCnt="5">
        <dgm:presLayoutVars>
          <dgm:bulletEnabled val="1"/>
        </dgm:presLayoutVars>
      </dgm:prSet>
      <dgm:spPr/>
    </dgm:pt>
    <dgm:pt modelId="{8148481D-809A-4789-83BB-89CF78020346}" type="pres">
      <dgm:prSet presAssocID="{4A5ECEF1-4552-41DF-8F7F-01975BAC7FBF}" presName="sp" presStyleCnt="0"/>
      <dgm:spPr/>
    </dgm:pt>
    <dgm:pt modelId="{E4DAE195-4020-4AE5-B8A0-E19F02D263C9}" type="pres">
      <dgm:prSet presAssocID="{CBA750DB-47B6-4505-A7F5-8D1989D594BA}" presName="linNode" presStyleCnt="0"/>
      <dgm:spPr/>
    </dgm:pt>
    <dgm:pt modelId="{3ADF898C-B71C-4810-9D5B-6D69BD56B82A}" type="pres">
      <dgm:prSet presAssocID="{CBA750DB-47B6-4505-A7F5-8D1989D594B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81B7015C-0298-4043-B5C3-10ADD3CC3DA9}" type="pres">
      <dgm:prSet presAssocID="{CBA750DB-47B6-4505-A7F5-8D1989D594B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410C1403-2B6D-409C-9643-183966F07A30}" srcId="{DD682419-132A-4145-940F-D3DC4A853DC4}" destId="{250D03F0-AFBA-4382-A082-8C20A140CB51}" srcOrd="0" destOrd="0" parTransId="{553A0892-D802-45EA-96C4-2F2DEF468635}" sibTransId="{119D57C0-8CC0-4F1C-ABF8-25E43F5C0809}"/>
    <dgm:cxn modelId="{7953C615-0CA2-45FA-9D39-A9AF244B848D}" type="presOf" srcId="{11FDC077-0DA9-47C7-8715-A73950F672AB}" destId="{10E2B839-3F0A-43AD-AC48-B2B725B6E4C0}" srcOrd="0" destOrd="0" presId="urn:microsoft.com/office/officeart/2005/8/layout/vList5"/>
    <dgm:cxn modelId="{2F2DCD1B-22DF-4939-B64F-5779BB84F254}" srcId="{DCE332BB-01D8-423E-BF85-4E0963B414C8}" destId="{1E5179AD-B6DA-4BFD-9C7C-78DEAD9FFDED}" srcOrd="1" destOrd="0" parTransId="{0F5C046A-7D0B-4D3F-B426-C6A2F3134FEB}" sibTransId="{422705FF-91E5-4762-8247-3C2FBB834745}"/>
    <dgm:cxn modelId="{B283E21E-69D5-4ABE-99D5-6FB7DA1F0A67}" srcId="{DFBC45F0-F98F-4F24-AA9D-815A7D3CD0FC}" destId="{FB68C972-BA2A-453D-8ECC-442DC359B501}" srcOrd="0" destOrd="0" parTransId="{AE616C3B-1C33-45BB-AED7-B38D01F540E6}" sibTransId="{71593A32-D064-4623-B1F9-20B53713A025}"/>
    <dgm:cxn modelId="{B604951F-444B-4EB4-B4E0-510459E5D78A}" srcId="{11FDC077-0DA9-47C7-8715-A73950F672AB}" destId="{6EE9DA8F-426C-4CDD-BF9D-FC5B896C625A}" srcOrd="0" destOrd="0" parTransId="{77C38138-D2D3-4834-8F5D-155186352E6E}" sibTransId="{3FA3229F-4E00-4CEB-9DD9-D2DBE9F2020B}"/>
    <dgm:cxn modelId="{F73D5F26-813D-4207-8B00-294D48670F44}" srcId="{CBA750DB-47B6-4505-A7F5-8D1989D594BA}" destId="{6B3E025F-0005-491E-A765-2DB99A33DDEF}" srcOrd="0" destOrd="0" parTransId="{76F4F16A-E125-4284-8109-ED1054761351}" sibTransId="{565B3C14-CD8B-4F90-B28F-F7A4D7FDCF3A}"/>
    <dgm:cxn modelId="{AC3D5F41-DCD1-44A0-B469-61ACAD5A3057}" type="presOf" srcId="{E865CAF6-62C7-4DDD-BBB4-434047A975C3}" destId="{452DD307-0F8D-43F7-924C-45DA7D5BB6E2}" srcOrd="0" destOrd="0" presId="urn:microsoft.com/office/officeart/2005/8/layout/vList5"/>
    <dgm:cxn modelId="{E68BA362-9CEA-4A38-B608-31CEE7093A19}" srcId="{DCE332BB-01D8-423E-BF85-4E0963B414C8}" destId="{DFBC45F0-F98F-4F24-AA9D-815A7D3CD0FC}" srcOrd="2" destOrd="0" parTransId="{2E5E7C47-DC84-4C45-9FC0-F34988CE5C39}" sibTransId="{33A9E9F5-5A7B-4F8F-BC47-1B491EBEA69F}"/>
    <dgm:cxn modelId="{EBE64144-0030-4190-A052-E7082F79D9D0}" type="presOf" srcId="{DFBC45F0-F98F-4F24-AA9D-815A7D3CD0FC}" destId="{97785BCA-DF86-48D1-87D0-0CA38D0CE48C}" srcOrd="0" destOrd="0" presId="urn:microsoft.com/office/officeart/2005/8/layout/vList5"/>
    <dgm:cxn modelId="{5FDB7767-2DC0-4994-B5D9-FABABD7B4AF2}" type="presOf" srcId="{250D03F0-AFBA-4382-A082-8C20A140CB51}" destId="{F0794666-7D67-4659-B986-52EF3653E326}" srcOrd="0" destOrd="0" presId="urn:microsoft.com/office/officeart/2005/8/layout/vList5"/>
    <dgm:cxn modelId="{10DA0F6D-CCA7-47A5-9596-7F6E4A90F7DB}" type="presOf" srcId="{FB68C972-BA2A-453D-8ECC-442DC359B501}" destId="{915EEFE6-4DFF-46DF-B63E-47C1D3770338}" srcOrd="0" destOrd="0" presId="urn:microsoft.com/office/officeart/2005/8/layout/vList5"/>
    <dgm:cxn modelId="{45DB7D4E-6BE4-4367-B9D8-28FCC4C5C754}" srcId="{1E5179AD-B6DA-4BFD-9C7C-78DEAD9FFDED}" destId="{E865CAF6-62C7-4DDD-BBB4-434047A975C3}" srcOrd="0" destOrd="0" parTransId="{D925CF41-6AAC-461E-8C72-6671793B3C50}" sibTransId="{432D931D-AC4B-4D84-81E7-538227C8932E}"/>
    <dgm:cxn modelId="{C4AB8B77-EB0A-4876-B636-EA6BC5ED4755}" type="presOf" srcId="{DD682419-132A-4145-940F-D3DC4A853DC4}" destId="{6F2E3B9B-DAA1-44DD-B6D3-7F75C0F4CDD4}" srcOrd="0" destOrd="0" presId="urn:microsoft.com/office/officeart/2005/8/layout/vList5"/>
    <dgm:cxn modelId="{CA17EA83-CEC6-4FF3-BF60-0E6AF6358E2F}" type="presOf" srcId="{CBA750DB-47B6-4505-A7F5-8D1989D594BA}" destId="{3ADF898C-B71C-4810-9D5B-6D69BD56B82A}" srcOrd="0" destOrd="0" presId="urn:microsoft.com/office/officeart/2005/8/layout/vList5"/>
    <dgm:cxn modelId="{DAB2E691-1170-4B66-AD48-CC0A0E9B3ECD}" srcId="{DCE332BB-01D8-423E-BF85-4E0963B414C8}" destId="{CBA750DB-47B6-4505-A7F5-8D1989D594BA}" srcOrd="4" destOrd="0" parTransId="{241E7A32-B9A9-4AD2-B485-7E337ADCC068}" sibTransId="{C308FA73-048B-4B6A-8EC5-548172FE5E7D}"/>
    <dgm:cxn modelId="{7A2F8795-D2AB-4CD8-920D-ED9B57F06185}" type="presOf" srcId="{6B3E025F-0005-491E-A765-2DB99A33DDEF}" destId="{81B7015C-0298-4043-B5C3-10ADD3CC3DA9}" srcOrd="0" destOrd="0" presId="urn:microsoft.com/office/officeart/2005/8/layout/vList5"/>
    <dgm:cxn modelId="{C4D24899-FC1C-43EF-822A-45A89386EEC3}" srcId="{DCE332BB-01D8-423E-BF85-4E0963B414C8}" destId="{DD682419-132A-4145-940F-D3DC4A853DC4}" srcOrd="3" destOrd="0" parTransId="{466D1EAA-B7FF-4F00-AAB3-8ABB470132CA}" sibTransId="{4A5ECEF1-4552-41DF-8F7F-01975BAC7FBF}"/>
    <dgm:cxn modelId="{16AB3A9C-2FE1-4B40-840E-D4141BDF40A1}" type="presOf" srcId="{1E5179AD-B6DA-4BFD-9C7C-78DEAD9FFDED}" destId="{E6993372-73CF-457A-AC80-9D965903F8A9}" srcOrd="0" destOrd="0" presId="urn:microsoft.com/office/officeart/2005/8/layout/vList5"/>
    <dgm:cxn modelId="{AD68B6AC-5A4D-42C1-A1E2-5FD446C6BB90}" srcId="{DCE332BB-01D8-423E-BF85-4E0963B414C8}" destId="{11FDC077-0DA9-47C7-8715-A73950F672AB}" srcOrd="0" destOrd="0" parTransId="{E50FD986-849B-452B-9096-C637C1968570}" sibTransId="{7FBD6565-1EA2-4063-A6ED-0C8A451DB1F7}"/>
    <dgm:cxn modelId="{6DC024EA-5C00-4093-AAD8-7F54AAFC40D2}" type="presOf" srcId="{DCE332BB-01D8-423E-BF85-4E0963B414C8}" destId="{0AAB0C84-D5FE-41E6-87AE-BA470AF0A8AC}" srcOrd="0" destOrd="0" presId="urn:microsoft.com/office/officeart/2005/8/layout/vList5"/>
    <dgm:cxn modelId="{AD5B97ED-262A-43DC-876D-CECD6F2CDB38}" type="presOf" srcId="{6EE9DA8F-426C-4CDD-BF9D-FC5B896C625A}" destId="{6AF523E8-0D3F-426F-A4A6-1F2416C6B730}" srcOrd="0" destOrd="0" presId="urn:microsoft.com/office/officeart/2005/8/layout/vList5"/>
    <dgm:cxn modelId="{C3A0C16C-A3F7-48F7-B088-AA4CC9B34E05}" type="presParOf" srcId="{0AAB0C84-D5FE-41E6-87AE-BA470AF0A8AC}" destId="{31690615-032C-44AE-BE57-A7F9CD83C5EA}" srcOrd="0" destOrd="0" presId="urn:microsoft.com/office/officeart/2005/8/layout/vList5"/>
    <dgm:cxn modelId="{0C700D49-318A-49B1-A1F0-485BB64E4484}" type="presParOf" srcId="{31690615-032C-44AE-BE57-A7F9CD83C5EA}" destId="{10E2B839-3F0A-43AD-AC48-B2B725B6E4C0}" srcOrd="0" destOrd="0" presId="urn:microsoft.com/office/officeart/2005/8/layout/vList5"/>
    <dgm:cxn modelId="{A4E70387-E58F-4270-9887-A983204D24FE}" type="presParOf" srcId="{31690615-032C-44AE-BE57-A7F9CD83C5EA}" destId="{6AF523E8-0D3F-426F-A4A6-1F2416C6B730}" srcOrd="1" destOrd="0" presId="urn:microsoft.com/office/officeart/2005/8/layout/vList5"/>
    <dgm:cxn modelId="{734E4C9E-E5AA-4E6C-9990-524ADAA2340B}" type="presParOf" srcId="{0AAB0C84-D5FE-41E6-87AE-BA470AF0A8AC}" destId="{FDFE9571-07DB-40E1-AA9E-03F0F326D843}" srcOrd="1" destOrd="0" presId="urn:microsoft.com/office/officeart/2005/8/layout/vList5"/>
    <dgm:cxn modelId="{5A88302B-088B-4792-9B3A-0C6C73934737}" type="presParOf" srcId="{0AAB0C84-D5FE-41E6-87AE-BA470AF0A8AC}" destId="{3ECFE026-B727-42F3-B38C-D34A6C412BFA}" srcOrd="2" destOrd="0" presId="urn:microsoft.com/office/officeart/2005/8/layout/vList5"/>
    <dgm:cxn modelId="{178E0989-ED8F-4CE1-93F6-726EB74653AC}" type="presParOf" srcId="{3ECFE026-B727-42F3-B38C-D34A6C412BFA}" destId="{E6993372-73CF-457A-AC80-9D965903F8A9}" srcOrd="0" destOrd="0" presId="urn:microsoft.com/office/officeart/2005/8/layout/vList5"/>
    <dgm:cxn modelId="{BDC083FD-96EA-4114-AA19-337C265D540B}" type="presParOf" srcId="{3ECFE026-B727-42F3-B38C-D34A6C412BFA}" destId="{452DD307-0F8D-43F7-924C-45DA7D5BB6E2}" srcOrd="1" destOrd="0" presId="urn:microsoft.com/office/officeart/2005/8/layout/vList5"/>
    <dgm:cxn modelId="{8366A85C-98F1-4CFC-AF1D-0AC51D0A0067}" type="presParOf" srcId="{0AAB0C84-D5FE-41E6-87AE-BA470AF0A8AC}" destId="{66419EB0-F507-477A-82DB-C0D939BF062A}" srcOrd="3" destOrd="0" presId="urn:microsoft.com/office/officeart/2005/8/layout/vList5"/>
    <dgm:cxn modelId="{1916AF9A-C3BF-4151-82B4-36F49CE049AE}" type="presParOf" srcId="{0AAB0C84-D5FE-41E6-87AE-BA470AF0A8AC}" destId="{85122BF4-F154-4D6E-AF9B-699B2CCB742B}" srcOrd="4" destOrd="0" presId="urn:microsoft.com/office/officeart/2005/8/layout/vList5"/>
    <dgm:cxn modelId="{C4B242FD-1833-443D-8A3F-A7C4D26CB9F3}" type="presParOf" srcId="{85122BF4-F154-4D6E-AF9B-699B2CCB742B}" destId="{97785BCA-DF86-48D1-87D0-0CA38D0CE48C}" srcOrd="0" destOrd="0" presId="urn:microsoft.com/office/officeart/2005/8/layout/vList5"/>
    <dgm:cxn modelId="{C8CE2B33-17AA-40BE-9391-ACFB6DB4D766}" type="presParOf" srcId="{85122BF4-F154-4D6E-AF9B-699B2CCB742B}" destId="{915EEFE6-4DFF-46DF-B63E-47C1D3770338}" srcOrd="1" destOrd="0" presId="urn:microsoft.com/office/officeart/2005/8/layout/vList5"/>
    <dgm:cxn modelId="{7BE814D2-6799-4BE2-96C5-A111C8B60729}" type="presParOf" srcId="{0AAB0C84-D5FE-41E6-87AE-BA470AF0A8AC}" destId="{425462FC-9CC7-470E-8DB8-475F0BB20EB3}" srcOrd="5" destOrd="0" presId="urn:microsoft.com/office/officeart/2005/8/layout/vList5"/>
    <dgm:cxn modelId="{BE658B4E-1D22-4E5A-B4AF-4D6D380DE7DD}" type="presParOf" srcId="{0AAB0C84-D5FE-41E6-87AE-BA470AF0A8AC}" destId="{817D544D-D17E-4346-BDAC-FFA411609512}" srcOrd="6" destOrd="0" presId="urn:microsoft.com/office/officeart/2005/8/layout/vList5"/>
    <dgm:cxn modelId="{08DEDE02-05F0-404E-B547-847173F577F9}" type="presParOf" srcId="{817D544D-D17E-4346-BDAC-FFA411609512}" destId="{6F2E3B9B-DAA1-44DD-B6D3-7F75C0F4CDD4}" srcOrd="0" destOrd="0" presId="urn:microsoft.com/office/officeart/2005/8/layout/vList5"/>
    <dgm:cxn modelId="{E8616633-253B-47E3-AA13-D3910D9C77A2}" type="presParOf" srcId="{817D544D-D17E-4346-BDAC-FFA411609512}" destId="{F0794666-7D67-4659-B986-52EF3653E326}" srcOrd="1" destOrd="0" presId="urn:microsoft.com/office/officeart/2005/8/layout/vList5"/>
    <dgm:cxn modelId="{C8CE6876-6913-42C6-AA37-E2A855259187}" type="presParOf" srcId="{0AAB0C84-D5FE-41E6-87AE-BA470AF0A8AC}" destId="{8148481D-809A-4789-83BB-89CF78020346}" srcOrd="7" destOrd="0" presId="urn:microsoft.com/office/officeart/2005/8/layout/vList5"/>
    <dgm:cxn modelId="{FBF7A65A-E12E-434D-8E6F-E8FAE5602B3D}" type="presParOf" srcId="{0AAB0C84-D5FE-41E6-87AE-BA470AF0A8AC}" destId="{E4DAE195-4020-4AE5-B8A0-E19F02D263C9}" srcOrd="8" destOrd="0" presId="urn:microsoft.com/office/officeart/2005/8/layout/vList5"/>
    <dgm:cxn modelId="{18FB7220-685D-4F01-BC24-E330FA1E98C0}" type="presParOf" srcId="{E4DAE195-4020-4AE5-B8A0-E19F02D263C9}" destId="{3ADF898C-B71C-4810-9D5B-6D69BD56B82A}" srcOrd="0" destOrd="0" presId="urn:microsoft.com/office/officeart/2005/8/layout/vList5"/>
    <dgm:cxn modelId="{02B61664-199C-49CF-94FD-3965D334112F}" type="presParOf" srcId="{E4DAE195-4020-4AE5-B8A0-E19F02D263C9}" destId="{81B7015C-0298-4043-B5C3-10ADD3CC3D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523E8-0D3F-426F-A4A6-1F2416C6B730}">
      <dsp:nvSpPr>
        <dsp:cNvPr id="0" name=""/>
        <dsp:cNvSpPr/>
      </dsp:nvSpPr>
      <dsp:spPr>
        <a:xfrm rot="5400000">
          <a:off x="4376745" y="-1383621"/>
          <a:ext cx="1726312" cy="49316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600" kern="1200" dirty="0"/>
            <a:t>Heaviest SM particle 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600" kern="1200" dirty="0"/>
            <a:t>Yukawa coupling ≈ 1</a:t>
          </a:r>
        </a:p>
      </dsp:txBody>
      <dsp:txXfrm rot="-5400000">
        <a:off x="2774065" y="303331"/>
        <a:ext cx="4847400" cy="1557768"/>
      </dsp:txXfrm>
    </dsp:sp>
    <dsp:sp modelId="{10E2B839-3F0A-43AD-AC48-B2B725B6E4C0}">
      <dsp:nvSpPr>
        <dsp:cNvPr id="0" name=""/>
        <dsp:cNvSpPr/>
      </dsp:nvSpPr>
      <dsp:spPr>
        <a:xfrm>
          <a:off x="0" y="0"/>
          <a:ext cx="2774065" cy="2157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700" kern="1200" dirty="0"/>
            <a:t>Unique properties:</a:t>
          </a:r>
          <a:endParaRPr lang="en-US" sz="3700" kern="1200" dirty="0"/>
        </a:p>
      </dsp:txBody>
      <dsp:txXfrm>
        <a:off x="105340" y="105340"/>
        <a:ext cx="2563385" cy="1947210"/>
      </dsp:txXfrm>
    </dsp:sp>
    <dsp:sp modelId="{452DD307-0F8D-43F7-924C-45DA7D5BB6E2}">
      <dsp:nvSpPr>
        <dsp:cNvPr id="0" name=""/>
        <dsp:cNvSpPr/>
      </dsp:nvSpPr>
      <dsp:spPr>
        <a:xfrm rot="5400000">
          <a:off x="4376745" y="882163"/>
          <a:ext cx="1726312" cy="49316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600" kern="1200" dirty="0"/>
            <a:t>Decays before hadronizing</a:t>
          </a:r>
          <a:endParaRPr lang="en-US" sz="3600" kern="1200" dirty="0"/>
        </a:p>
      </dsp:txBody>
      <dsp:txXfrm rot="-5400000">
        <a:off x="2774065" y="2569115"/>
        <a:ext cx="4847400" cy="1557768"/>
      </dsp:txXfrm>
    </dsp:sp>
    <dsp:sp modelId="{E6993372-73CF-457A-AC80-9D965903F8A9}">
      <dsp:nvSpPr>
        <dsp:cNvPr id="0" name=""/>
        <dsp:cNvSpPr/>
      </dsp:nvSpPr>
      <dsp:spPr>
        <a:xfrm>
          <a:off x="0" y="2269054"/>
          <a:ext cx="2774065" cy="2157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700" kern="1200" dirty="0"/>
            <a:t>Clean decay signature: </a:t>
          </a:r>
          <a:endParaRPr lang="en-US" sz="3700" kern="1200" dirty="0"/>
        </a:p>
      </dsp:txBody>
      <dsp:txXfrm>
        <a:off x="105340" y="2374394"/>
        <a:ext cx="2563385" cy="1947210"/>
      </dsp:txXfrm>
    </dsp:sp>
    <dsp:sp modelId="{2FE78611-12F5-4603-97AC-1E103AB59C27}">
      <dsp:nvSpPr>
        <dsp:cNvPr id="0" name=""/>
        <dsp:cNvSpPr/>
      </dsp:nvSpPr>
      <dsp:spPr>
        <a:xfrm rot="5400000">
          <a:off x="4376745" y="3147948"/>
          <a:ext cx="1726312" cy="49316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600" kern="1200" dirty="0"/>
            <a:t>More precise measurements yield a deeper insight</a:t>
          </a:r>
          <a:endParaRPr lang="en-US" sz="3600" kern="1200" dirty="0"/>
        </a:p>
      </dsp:txBody>
      <dsp:txXfrm rot="-5400000">
        <a:off x="2774065" y="4834900"/>
        <a:ext cx="4847400" cy="1557768"/>
      </dsp:txXfrm>
    </dsp:sp>
    <dsp:sp modelId="{88791BB5-4C7E-4890-BA60-08E896116B44}">
      <dsp:nvSpPr>
        <dsp:cNvPr id="0" name=""/>
        <dsp:cNvSpPr/>
      </dsp:nvSpPr>
      <dsp:spPr>
        <a:xfrm>
          <a:off x="0" y="4534839"/>
          <a:ext cx="2774065" cy="2157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700" kern="1200" dirty="0"/>
            <a:t>BSM physics:</a:t>
          </a:r>
          <a:endParaRPr lang="en-US" sz="3700" kern="1200" dirty="0"/>
        </a:p>
      </dsp:txBody>
      <dsp:txXfrm>
        <a:off x="105340" y="4640179"/>
        <a:ext cx="2563385" cy="1947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9892B-23FF-418D-9D7D-8CA48823A6AD}">
      <dsp:nvSpPr>
        <dsp:cNvPr id="0" name=""/>
        <dsp:cNvSpPr/>
      </dsp:nvSpPr>
      <dsp:spPr>
        <a:xfrm rot="5400000">
          <a:off x="3523567" y="-1165299"/>
          <a:ext cx="1258555" cy="39085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2400" kern="1200" dirty="0"/>
            <a:t>Initial state unknown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2400" kern="1200" dirty="0"/>
            <a:t>Limits in achievable precision</a:t>
          </a:r>
        </a:p>
      </dsp:txBody>
      <dsp:txXfrm rot="-5400000">
        <a:off x="2198565" y="221141"/>
        <a:ext cx="3847122" cy="1135679"/>
      </dsp:txXfrm>
    </dsp:sp>
    <dsp:sp modelId="{A2129EEE-B55E-4C90-987D-30B3DBA7C960}">
      <dsp:nvSpPr>
        <dsp:cNvPr id="0" name=""/>
        <dsp:cNvSpPr/>
      </dsp:nvSpPr>
      <dsp:spPr>
        <a:xfrm>
          <a:off x="0" y="2383"/>
          <a:ext cx="2198565" cy="15731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900" kern="1200" dirty="0"/>
            <a:t>Proton is a compound object:</a:t>
          </a:r>
          <a:endParaRPr lang="en-US" sz="2900" kern="1200" dirty="0"/>
        </a:p>
      </dsp:txBody>
      <dsp:txXfrm>
        <a:off x="76797" y="79180"/>
        <a:ext cx="2044971" cy="1419600"/>
      </dsp:txXfrm>
    </dsp:sp>
    <dsp:sp modelId="{827B9CF9-B922-4DA8-ADE0-D5A07DC5CD0F}">
      <dsp:nvSpPr>
        <dsp:cNvPr id="0" name=""/>
        <dsp:cNvSpPr/>
      </dsp:nvSpPr>
      <dsp:spPr>
        <a:xfrm>
          <a:off x="0" y="1654237"/>
          <a:ext cx="6101165" cy="15731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900" kern="1200" dirty="0"/>
            <a:t>High Energy Circular colliders possible</a:t>
          </a:r>
        </a:p>
      </dsp:txBody>
      <dsp:txXfrm>
        <a:off x="76797" y="1731034"/>
        <a:ext cx="5947571" cy="1419600"/>
      </dsp:txXfrm>
    </dsp:sp>
    <dsp:sp modelId="{CDC8BBCE-D2CC-441E-80B5-7E79E538D5BC}">
      <dsp:nvSpPr>
        <dsp:cNvPr id="0" name=""/>
        <dsp:cNvSpPr/>
      </dsp:nvSpPr>
      <dsp:spPr>
        <a:xfrm>
          <a:off x="0" y="3306091"/>
          <a:ext cx="6101165" cy="15731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900" kern="1200" dirty="0"/>
            <a:t>High rates of QCD backgrounds</a:t>
          </a:r>
        </a:p>
      </dsp:txBody>
      <dsp:txXfrm>
        <a:off x="76797" y="3382888"/>
        <a:ext cx="5947571" cy="141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8EF72-E80B-4870-9C9D-96FA64A1E441}">
      <dsp:nvSpPr>
        <dsp:cNvPr id="0" name=""/>
        <dsp:cNvSpPr/>
      </dsp:nvSpPr>
      <dsp:spPr>
        <a:xfrm rot="5400000">
          <a:off x="3404539" y="-1094861"/>
          <a:ext cx="1295390" cy="381386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I</a:t>
          </a:r>
          <a:r>
            <a:rPr lang="en-BE" sz="1900" kern="1200" dirty="0" err="1"/>
            <a:t>nitial</a:t>
          </a:r>
          <a:r>
            <a:rPr lang="en-BE" sz="1900" kern="1200" dirty="0"/>
            <a:t> state well-defined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1900" kern="1200" dirty="0"/>
            <a:t>Beam polarization distinguishes Z/γ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1900" kern="1200" dirty="0"/>
            <a:t>High-precision measurements</a:t>
          </a:r>
        </a:p>
      </dsp:txBody>
      <dsp:txXfrm rot="-5400000">
        <a:off x="2145300" y="227614"/>
        <a:ext cx="3750632" cy="1168918"/>
      </dsp:txXfrm>
    </dsp:sp>
    <dsp:sp modelId="{A2129EEE-B55E-4C90-987D-30B3DBA7C960}">
      <dsp:nvSpPr>
        <dsp:cNvPr id="0" name=""/>
        <dsp:cNvSpPr/>
      </dsp:nvSpPr>
      <dsp:spPr>
        <a:xfrm>
          <a:off x="0" y="2453"/>
          <a:ext cx="2145300" cy="16192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e</a:t>
          </a:r>
          <a:r>
            <a:rPr lang="en-US" sz="3300" kern="1200" baseline="30000" dirty="0" err="1"/>
            <a:t>+</a:t>
          </a:r>
          <a:r>
            <a:rPr lang="en-US" sz="3300" kern="1200" dirty="0" err="1"/>
            <a:t>e</a:t>
          </a:r>
          <a:r>
            <a:rPr lang="en-US" sz="3300" kern="1200" baseline="30000" dirty="0"/>
            <a:t>-</a:t>
          </a:r>
          <a:r>
            <a:rPr lang="en-BE" sz="3300" kern="1200" baseline="30000" dirty="0"/>
            <a:t> </a:t>
          </a:r>
          <a:r>
            <a:rPr lang="en-BE" sz="3300" kern="1200" dirty="0"/>
            <a:t>are </a:t>
          </a:r>
          <a:r>
            <a:rPr lang="en-BE" sz="3300" kern="1200" dirty="0" err="1"/>
            <a:t>pointlike</a:t>
          </a:r>
          <a:endParaRPr lang="en-US" sz="3300" kern="1200" dirty="0"/>
        </a:p>
      </dsp:txBody>
      <dsp:txXfrm>
        <a:off x="79045" y="81498"/>
        <a:ext cx="1987210" cy="1461148"/>
      </dsp:txXfrm>
    </dsp:sp>
    <dsp:sp modelId="{BF28EE26-0D60-4F20-B7CE-0033BB7C98EC}">
      <dsp:nvSpPr>
        <dsp:cNvPr id="0" name=""/>
        <dsp:cNvSpPr/>
      </dsp:nvSpPr>
      <dsp:spPr>
        <a:xfrm>
          <a:off x="0" y="1702653"/>
          <a:ext cx="5953354" cy="16192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300" kern="1200" dirty="0"/>
            <a:t>High energies (&gt; 380 GeV) require linear colliders</a:t>
          </a:r>
        </a:p>
      </dsp:txBody>
      <dsp:txXfrm>
        <a:off x="79045" y="1781698"/>
        <a:ext cx="5795264" cy="1461148"/>
      </dsp:txXfrm>
    </dsp:sp>
    <dsp:sp modelId="{ADCF4B19-E616-41F6-BF14-AAEE590A2CC1}">
      <dsp:nvSpPr>
        <dsp:cNvPr id="0" name=""/>
        <dsp:cNvSpPr/>
      </dsp:nvSpPr>
      <dsp:spPr>
        <a:xfrm>
          <a:off x="0" y="3402853"/>
          <a:ext cx="5953354" cy="16192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300" kern="1200" dirty="0"/>
            <a:t>Clean experimental environment</a:t>
          </a:r>
        </a:p>
      </dsp:txBody>
      <dsp:txXfrm>
        <a:off x="79045" y="3481898"/>
        <a:ext cx="5795264" cy="1461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0579C-8E2C-449A-B017-E239DD73D3AC}">
      <dsp:nvSpPr>
        <dsp:cNvPr id="0" name=""/>
        <dsp:cNvSpPr/>
      </dsp:nvSpPr>
      <dsp:spPr>
        <a:xfrm>
          <a:off x="0" y="300995"/>
          <a:ext cx="8748313" cy="1656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400" kern="1200" dirty="0"/>
            <a:t>FCC improves precision on measurements of the top quark:</a:t>
          </a:r>
          <a:endParaRPr lang="en-US" sz="4400" kern="1200" dirty="0"/>
        </a:p>
      </dsp:txBody>
      <dsp:txXfrm>
        <a:off x="80874" y="381869"/>
        <a:ext cx="8586565" cy="1494971"/>
      </dsp:txXfrm>
    </dsp:sp>
    <dsp:sp modelId="{D496FE19-CB1E-4D8F-BE00-B7DB6C4EA776}">
      <dsp:nvSpPr>
        <dsp:cNvPr id="0" name=""/>
        <dsp:cNvSpPr/>
      </dsp:nvSpPr>
      <dsp:spPr>
        <a:xfrm>
          <a:off x="0" y="1957715"/>
          <a:ext cx="8748313" cy="372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59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4600" kern="1200" dirty="0"/>
            <a:t>Mass and Width</a:t>
          </a:r>
          <a:endParaRPr lang="en-US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4600" kern="1200" dirty="0"/>
            <a:t>Couplings: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BE" sz="4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BE" sz="4600" i="1" kern="1200">
                      <a:latin typeface="Cambria Math" panose="02040503050406030204" pitchFamily="18" charset="0"/>
                    </a:rPr>
                    <m:t>𝑦</m:t>
                  </m:r>
                </m:e>
                <m:sub>
                  <m:r>
                    <a:rPr lang="nl-BE" sz="4600" i="1" kern="1200"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r>
            <a:rPr lang="en-BE" sz="4600" kern="1200" dirty="0"/>
            <a:t>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BE" sz="4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BE" sz="4600" i="1" kern="1200">
                      <a:latin typeface="Cambria Math" panose="02040503050406030204" pitchFamily="18" charset="0"/>
                    </a:rPr>
                    <m:t>𝑔</m:t>
                  </m:r>
                </m:e>
                <m:sub>
                  <m:r>
                    <a:rPr lang="en-BE" sz="4600" b="0" i="1" kern="1200" smtClean="0">
                      <a:latin typeface="Cambria Math" panose="02040503050406030204" pitchFamily="18" charset="0"/>
                    </a:rPr>
                    <m:t>𝑡𝑊𝑏</m:t>
                  </m:r>
                </m:sub>
              </m:sSub>
            </m:oMath>
          </a14:m>
          <a:r>
            <a:rPr lang="en-BE" sz="4600" kern="1200" dirty="0"/>
            <a:t>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BE" sz="4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BE" sz="4600" i="1" kern="1200">
                      <a:latin typeface="Cambria Math" panose="02040503050406030204" pitchFamily="18" charset="0"/>
                    </a:rPr>
                    <m:t>𝑔</m:t>
                  </m:r>
                </m:e>
                <m:sub>
                  <m:r>
                    <a:rPr lang="en-BE" sz="4600" b="0" i="1" kern="1200" smtClean="0">
                      <a:latin typeface="Cambria Math" panose="02040503050406030204" pitchFamily="18" charset="0"/>
                    </a:rPr>
                    <m:t>𝑍𝑡𝑡</m:t>
                  </m:r>
                </m:sub>
              </m:sSub>
            </m:oMath>
          </a14:m>
          <a:r>
            <a:rPr lang="en-BE" sz="4600" kern="1200" dirty="0"/>
            <a:t>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BE" sz="4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BE" sz="4600" i="1" kern="1200">
                      <a:latin typeface="Cambria Math" panose="02040503050406030204" pitchFamily="18" charset="0"/>
                    </a:rPr>
                    <m:t>𝑔</m:t>
                  </m:r>
                </m:e>
                <m:sub>
                  <m:r>
                    <a:rPr lang="nl-BE" sz="4600" i="1" kern="1200" smtClean="0">
                      <a:latin typeface="Cambria Math" panose="02040503050406030204" pitchFamily="18" charset="0"/>
                    </a:rPr>
                    <m:t>𝛾</m:t>
                  </m:r>
                  <m:r>
                    <a:rPr lang="nl-BE" sz="4600" i="1" kern="1200" smtClean="0">
                      <a:latin typeface="Cambria Math" panose="02040503050406030204" pitchFamily="18" charset="0"/>
                    </a:rPr>
                    <m:t>𝑡𝑡</m:t>
                  </m:r>
                </m:sub>
              </m:sSub>
            </m:oMath>
          </a14:m>
          <a:endParaRPr lang="en-US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4600" kern="1200" dirty="0"/>
            <a:t>FCNC and rare decays</a:t>
          </a:r>
          <a:endParaRPr lang="en-US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4600" kern="1200" dirty="0"/>
            <a:t>Asymmetries and other properties </a:t>
          </a:r>
          <a:endParaRPr lang="en-US" sz="4600" kern="1200" dirty="0"/>
        </a:p>
      </dsp:txBody>
      <dsp:txXfrm>
        <a:off x="0" y="1957715"/>
        <a:ext cx="8748313" cy="3724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523E8-0D3F-426F-A4A6-1F2416C6B730}">
      <dsp:nvSpPr>
        <dsp:cNvPr id="0" name=""/>
        <dsp:cNvSpPr/>
      </dsp:nvSpPr>
      <dsp:spPr>
        <a:xfrm rot="5400000">
          <a:off x="7706833" y="-3214642"/>
          <a:ext cx="1054096" cy="77495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100" kern="1200" dirty="0" err="1"/>
            <a:t>Madgraph</a:t>
          </a:r>
          <a:r>
            <a:rPr lang="en-BE" sz="3100" kern="1200" dirty="0"/>
            <a:t> + Pythia8</a:t>
          </a:r>
          <a:endParaRPr lang="en-US" sz="3100" kern="1200" dirty="0"/>
        </a:p>
      </dsp:txBody>
      <dsp:txXfrm rot="-5400000">
        <a:off x="4359114" y="184534"/>
        <a:ext cx="7698079" cy="951182"/>
      </dsp:txXfrm>
    </dsp:sp>
    <dsp:sp modelId="{10E2B839-3F0A-43AD-AC48-B2B725B6E4C0}">
      <dsp:nvSpPr>
        <dsp:cNvPr id="0" name=""/>
        <dsp:cNvSpPr/>
      </dsp:nvSpPr>
      <dsp:spPr>
        <a:xfrm>
          <a:off x="0" y="1314"/>
          <a:ext cx="4359114" cy="13176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900" kern="1200" dirty="0"/>
            <a:t>Event Generation:</a:t>
          </a:r>
          <a:endParaRPr lang="en-US" sz="3900" kern="1200" dirty="0"/>
        </a:p>
      </dsp:txBody>
      <dsp:txXfrm>
        <a:off x="64321" y="65635"/>
        <a:ext cx="4230472" cy="1188979"/>
      </dsp:txXfrm>
    </dsp:sp>
    <dsp:sp modelId="{452DD307-0F8D-43F7-924C-45DA7D5BB6E2}">
      <dsp:nvSpPr>
        <dsp:cNvPr id="0" name=""/>
        <dsp:cNvSpPr/>
      </dsp:nvSpPr>
      <dsp:spPr>
        <a:xfrm rot="5400000">
          <a:off x="7706833" y="-1831140"/>
          <a:ext cx="1054096" cy="77495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100" kern="1200"/>
            <a:t>Delphes</a:t>
          </a:r>
          <a:endParaRPr lang="en-US" sz="3100" kern="1200" dirty="0"/>
        </a:p>
      </dsp:txBody>
      <dsp:txXfrm rot="-5400000">
        <a:off x="4359114" y="1568036"/>
        <a:ext cx="7698079" cy="951182"/>
      </dsp:txXfrm>
    </dsp:sp>
    <dsp:sp modelId="{E6993372-73CF-457A-AC80-9D965903F8A9}">
      <dsp:nvSpPr>
        <dsp:cNvPr id="0" name=""/>
        <dsp:cNvSpPr/>
      </dsp:nvSpPr>
      <dsp:spPr>
        <a:xfrm>
          <a:off x="0" y="1384817"/>
          <a:ext cx="4359114" cy="13176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900" kern="1200" dirty="0"/>
            <a:t>Detector Simulation:</a:t>
          </a:r>
          <a:endParaRPr lang="en-US" sz="3900" kern="1200" dirty="0"/>
        </a:p>
      </dsp:txBody>
      <dsp:txXfrm>
        <a:off x="64321" y="1449138"/>
        <a:ext cx="4230472" cy="1188979"/>
      </dsp:txXfrm>
    </dsp:sp>
    <dsp:sp modelId="{915EEFE6-4DFF-46DF-B63E-47C1D3770338}">
      <dsp:nvSpPr>
        <dsp:cNvPr id="0" name=""/>
        <dsp:cNvSpPr/>
      </dsp:nvSpPr>
      <dsp:spPr>
        <a:xfrm rot="5400000">
          <a:off x="7706833" y="-447638"/>
          <a:ext cx="1054096" cy="77495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100" kern="1200" dirty="0"/>
            <a:t>Contains full information about simulation and reconstruction</a:t>
          </a:r>
          <a:endParaRPr lang="en-US" sz="3100" kern="1200" dirty="0"/>
        </a:p>
      </dsp:txBody>
      <dsp:txXfrm rot="-5400000">
        <a:off x="4359114" y="2951538"/>
        <a:ext cx="7698079" cy="951182"/>
      </dsp:txXfrm>
    </dsp:sp>
    <dsp:sp modelId="{97785BCA-DF86-48D1-87D0-0CA38D0CE48C}">
      <dsp:nvSpPr>
        <dsp:cNvPr id="0" name=""/>
        <dsp:cNvSpPr/>
      </dsp:nvSpPr>
      <dsp:spPr>
        <a:xfrm>
          <a:off x="0" y="2768319"/>
          <a:ext cx="4359114" cy="13176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900" kern="1200" dirty="0"/>
            <a:t>Data Format: EDM4HEP</a:t>
          </a:r>
          <a:endParaRPr lang="en-US" sz="3900" kern="1200" dirty="0"/>
        </a:p>
      </dsp:txBody>
      <dsp:txXfrm>
        <a:off x="64321" y="2832640"/>
        <a:ext cx="4230472" cy="1188979"/>
      </dsp:txXfrm>
    </dsp:sp>
    <dsp:sp modelId="{F0794666-7D67-4659-B986-52EF3653E326}">
      <dsp:nvSpPr>
        <dsp:cNvPr id="0" name=""/>
        <dsp:cNvSpPr/>
      </dsp:nvSpPr>
      <dsp:spPr>
        <a:xfrm rot="5400000">
          <a:off x="7706833" y="856734"/>
          <a:ext cx="1054096" cy="77495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100" kern="1200" dirty="0"/>
            <a:t>preform associations</a:t>
          </a:r>
          <a:endParaRPr lang="en-US" sz="3100" kern="1200" dirty="0"/>
        </a:p>
      </dsp:txBody>
      <dsp:txXfrm rot="-5400000">
        <a:off x="4359114" y="4255911"/>
        <a:ext cx="7698079" cy="951182"/>
      </dsp:txXfrm>
    </dsp:sp>
    <dsp:sp modelId="{6F2E3B9B-DAA1-44DD-B6D3-7F75C0F4CDD4}">
      <dsp:nvSpPr>
        <dsp:cNvPr id="0" name=""/>
        <dsp:cNvSpPr/>
      </dsp:nvSpPr>
      <dsp:spPr>
        <a:xfrm>
          <a:off x="0" y="4139264"/>
          <a:ext cx="4359114" cy="11593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900" kern="1200" dirty="0" err="1"/>
            <a:t>FCCAnalysis</a:t>
          </a:r>
          <a:r>
            <a:rPr lang="en-BE" sz="3900" kern="1200" dirty="0"/>
            <a:t>:</a:t>
          </a:r>
          <a:endParaRPr lang="en-US" sz="3900" kern="1200" dirty="0"/>
        </a:p>
      </dsp:txBody>
      <dsp:txXfrm>
        <a:off x="56595" y="4195859"/>
        <a:ext cx="4245924" cy="1046171"/>
      </dsp:txXfrm>
    </dsp:sp>
    <dsp:sp modelId="{81B7015C-0298-4043-B5C3-10ADD3CC3DA9}">
      <dsp:nvSpPr>
        <dsp:cNvPr id="0" name=""/>
        <dsp:cNvSpPr/>
      </dsp:nvSpPr>
      <dsp:spPr>
        <a:xfrm rot="5400000">
          <a:off x="7706833" y="2161106"/>
          <a:ext cx="1054096" cy="77495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3100" kern="1200" dirty="0"/>
            <a:t>Event Selection and Reconstruction</a:t>
          </a:r>
          <a:endParaRPr lang="en-US" sz="3100" kern="1200" dirty="0"/>
        </a:p>
      </dsp:txBody>
      <dsp:txXfrm rot="-5400000">
        <a:off x="4359114" y="5560283"/>
        <a:ext cx="7698079" cy="951182"/>
      </dsp:txXfrm>
    </dsp:sp>
    <dsp:sp modelId="{3ADF898C-B71C-4810-9D5B-6D69BD56B82A}">
      <dsp:nvSpPr>
        <dsp:cNvPr id="0" name=""/>
        <dsp:cNvSpPr/>
      </dsp:nvSpPr>
      <dsp:spPr>
        <a:xfrm>
          <a:off x="0" y="5377064"/>
          <a:ext cx="4359114" cy="13176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900" kern="1200" dirty="0"/>
            <a:t>Machine Learning</a:t>
          </a:r>
          <a:endParaRPr lang="en-US" sz="3900" kern="1200" dirty="0"/>
        </a:p>
      </dsp:txBody>
      <dsp:txXfrm>
        <a:off x="64321" y="5441385"/>
        <a:ext cx="4230472" cy="1188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9729-8C3D-FBAC-6C2F-98E183AC4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3ABFF-6C08-91AB-3560-292A59DCC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08F81-B5F1-5153-6D3C-1BBDBA338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top-quark pair production threshold scan would provide a precise measurement of the top-quark mass, which is a fundamental SM parameter;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DF5D2-3D64-A73B-0CB1-0F30E4C10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6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8508E-D44D-B3FC-52AA-A5D153BBD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F33C4-0A75-5CE8-50B9-25F5F7C9C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92D72-6063-D356-2618-B0BB752A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75FE-FAFF-AB71-2FB7-5F99ACA90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91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83D9-7A00-8032-F1B8-F3C21C52D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17657-6E4C-D5DF-D861-74602D3EB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AE67E-022B-BB20-3C8C-DF656061B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F8499-3BB0-FA7C-17DA-6DBB9FE0D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6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95CCB-CFCD-CF6A-6952-77F9DE93E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87DDDE-EF69-E2F9-CB6C-CD5DB00F9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A7A71-1515-0C0D-10E5-3A839219C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0F644-CCAF-F78F-8C5C-63A92E0A7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86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1EDEF-0004-CC35-C554-57DBC9E55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D2F9D-7523-7682-0B12-0DCA1F788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E708E-D4A8-25D6-117D-26AC40EA1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0383B-5F20-56FC-94E3-838ADC6D7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dirty="0"/>
              <a:t>Now we know why top quark physics is important we also need a new way to study it at very high precision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4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DCF87-BFD1-7B05-569E-CC89F0055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625CF-DE20-59DE-1199-DFAF8AA39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CE5D3-0F59-5B24-1708-07374EDD9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dirty="0"/>
              <a:t>LHC has been invaluable as a top quark factory, however: 				(sqrt(s)) no pileup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E</a:t>
            </a:r>
            <a:r>
              <a:rPr lang="en-BE" dirty="0"/>
              <a:t>+e- we know the initial state </a:t>
            </a:r>
            <a:r>
              <a:rPr lang="en-BE" dirty="0" err="1"/>
              <a:t>bcs</a:t>
            </a:r>
            <a:r>
              <a:rPr lang="en-BE" dirty="0"/>
              <a:t> in pp we </a:t>
            </a:r>
            <a:r>
              <a:rPr lang="en-BE" dirty="0" err="1"/>
              <a:t>dont</a:t>
            </a:r>
            <a:r>
              <a:rPr lang="en-BE" dirty="0"/>
              <a:t> know which </a:t>
            </a:r>
            <a:r>
              <a:rPr lang="en-BE" dirty="0" err="1"/>
              <a:t>partons</a:t>
            </a:r>
            <a:r>
              <a:rPr lang="en-BE" dirty="0"/>
              <a:t> were used in the collision and don’t know the exact energy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EA449-4943-4806-B19D-6E76C75BE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1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Clear advantage in Luminosity for circular colliders, Linear colliders have higher energy reach but less than pp colliders and FCC-</a:t>
            </a:r>
            <a:r>
              <a:rPr lang="en-BE" dirty="0" err="1"/>
              <a:t>ee</a:t>
            </a:r>
            <a:r>
              <a:rPr lang="en-BE" dirty="0"/>
              <a:t> will go to FCC-</a:t>
            </a:r>
            <a:r>
              <a:rPr lang="en-BE" dirty="0" err="1"/>
              <a:t>hh</a:t>
            </a:r>
            <a:endParaRPr lang="en-BE" dirty="0"/>
          </a:p>
          <a:p>
            <a:r>
              <a:rPr lang="nl-BE" dirty="0"/>
              <a:t>A</a:t>
            </a:r>
            <a:r>
              <a:rPr lang="en-BE" dirty="0" err="1"/>
              <a:t>lso</a:t>
            </a:r>
            <a:r>
              <a:rPr lang="en-BE" dirty="0"/>
              <a:t> multiple interaction points for FCC,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2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64D3-CDD0-3A19-1C0E-7BA14B00C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B932DF7-5A5E-9133-8470-314CDBBCF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7C2CAD-A6B4-371E-33EB-985308D8C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1200" dirty="0"/>
              <a:t>FCC-</a:t>
            </a:r>
            <a:r>
              <a:rPr lang="en-BE" sz="1200" dirty="0" err="1"/>
              <a:t>hh</a:t>
            </a:r>
            <a:r>
              <a:rPr lang="en-BE" sz="1200" dirty="0"/>
              <a:t> also improves lots of stuff see ref , and be able to explain all of these!!! What is LS?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FC2FEC-91FA-02BE-1AC1-7A5F34517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3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It is obvious that Future colliders will improve precision and set stringent limits on new physics phenomena, but to do this we need to make sense of the data. </a:t>
            </a:r>
            <a:r>
              <a:rPr lang="en-BE" dirty="0" err="1"/>
              <a:t>Thats</a:t>
            </a:r>
            <a:r>
              <a:rPr lang="en-BE" dirty="0"/>
              <a:t> why we need to be able to reconstruct the top quark from measurements and analyse this data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3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To do this analysis I employ different strategies to make it easier ask If there need to be any changes here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5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34459-3709-D5A5-F73C-0055A71C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E7789-A280-1464-90E1-954383E18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969D0-8C1F-A691-93BD-4EB52339B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dirty="0"/>
              <a:t>No real data yet, I will show you the full workflow of how to do the analysis and reconstruction of the top quark</a:t>
            </a:r>
            <a:endParaRPr lang="nl-BE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E463F-B702-30B1-C481-AA0B9026E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9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</a:t>
            </a:r>
            <a:r>
              <a:rPr lang="en-BE" dirty="0"/>
              <a:t>hen we have our data we can apply machine learning (kinematic fitting </a:t>
            </a:r>
            <a:r>
              <a:rPr lang="en-BE" dirty="0" err="1"/>
              <a:t>bcs</a:t>
            </a:r>
            <a:r>
              <a:rPr lang="en-BE" dirty="0"/>
              <a:t> </a:t>
            </a:r>
            <a:r>
              <a:rPr lang="en-BE" dirty="0" err="1"/>
              <a:t>e+e</a:t>
            </a:r>
            <a:r>
              <a:rPr lang="en-BE" dirty="0"/>
              <a:t>- collisions we know the initial state</a:t>
            </a:r>
          </a:p>
          <a:p>
            <a:r>
              <a:rPr lang="en-BE" dirty="0"/>
              <a:t>BDTs : we need to find the right combination of jets, energies,... </a:t>
            </a:r>
            <a:r>
              <a:rPr lang="nl-BE" dirty="0"/>
              <a:t>T</a:t>
            </a:r>
            <a:r>
              <a:rPr lang="en-BE" dirty="0"/>
              <a:t>hat is from top quark and the wrong combinations, to be able to say for any given data is this from a top quark? </a:t>
            </a:r>
            <a:r>
              <a:rPr lang="nl-BE" dirty="0"/>
              <a:t>S</a:t>
            </a:r>
            <a:r>
              <a:rPr lang="en-BE" dirty="0" err="1"/>
              <a:t>ee</a:t>
            </a:r>
            <a:r>
              <a:rPr lang="en-BE" dirty="0"/>
              <a:t> </a:t>
            </a:r>
            <a:r>
              <a:rPr lang="en-BE" dirty="0" err="1"/>
              <a:t>kirill</a:t>
            </a:r>
            <a:r>
              <a:rPr lang="en-BE" dirty="0"/>
              <a:t> 5:34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1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0839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8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6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20-11-2024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95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20-11-2024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7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290544" y="2286000"/>
            <a:ext cx="15697293" cy="4436316"/>
          </a:xfrm>
        </p:spPr>
        <p:txBody>
          <a:bodyPr/>
          <a:lstStyle/>
          <a:p>
            <a:r>
              <a:rPr lang="nl-NL" sz="7200" dirty="0"/>
              <a:t>S</a:t>
            </a:r>
            <a:r>
              <a:rPr lang="en-BE" sz="7200" dirty="0" err="1"/>
              <a:t>tudy</a:t>
            </a:r>
            <a:r>
              <a:rPr lang="en-BE" sz="7200" dirty="0"/>
              <a:t> of top quark production at future electron-positron colliders</a:t>
            </a:r>
            <a:endParaRPr lang="nl-NL" sz="7200" dirty="0">
              <a:uFill>
                <a:solidFill>
                  <a:prstClr val="white"/>
                </a:solidFill>
              </a:uFill>
              <a:cs typeface="Arial"/>
            </a:endParaRP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Arial"/>
              </a:rPr>
              <a:t>Stijn Verhulst</a:t>
            </a:r>
            <a:r>
              <a:rPr lang="en-BE" dirty="0">
                <a:cs typeface="Arial"/>
              </a:rPr>
              <a:t>		</a:t>
            </a:r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department &lt; ... &gt;</a:t>
            </a:r>
          </a:p>
          <a:p>
            <a:pPr lvl="1"/>
            <a:r>
              <a:rPr lang="en-GB"/>
              <a:t>research group &lt; ... &gt;</a:t>
            </a:r>
            <a:endParaRPr lang="en-GB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2701A52-CD94-3068-8B9E-662E88F842B4}"/>
              </a:ext>
            </a:extLst>
          </p:cNvPr>
          <p:cNvSpPr txBox="1"/>
          <p:nvPr/>
        </p:nvSpPr>
        <p:spPr>
          <a:xfrm>
            <a:off x="2224586" y="8073308"/>
            <a:ext cx="7997588" cy="11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BE" sz="3000" dirty="0">
                <a:solidFill>
                  <a:schemeClr val="accent6"/>
                </a:solidFill>
                <a:cs typeface="Arial"/>
              </a:rPr>
              <a:t>Promotor: </a:t>
            </a:r>
            <a:r>
              <a:rPr lang="nl-BE" sz="3000" dirty="0">
                <a:solidFill>
                  <a:schemeClr val="accent6"/>
                </a:solidFill>
                <a:cs typeface="Arial"/>
              </a:rPr>
              <a:t>prof. </a:t>
            </a:r>
            <a:r>
              <a:rPr lang="nl-BE" sz="3000" dirty="0" err="1">
                <a:solidFill>
                  <a:schemeClr val="accent6"/>
                </a:solidFill>
                <a:cs typeface="Arial"/>
              </a:rPr>
              <a:t>Didar</a:t>
            </a:r>
            <a:r>
              <a:rPr lang="nl-BE" sz="3000" dirty="0">
                <a:solidFill>
                  <a:schemeClr val="accent6"/>
                </a:solidFill>
                <a:cs typeface="Arial"/>
              </a:rPr>
              <a:t> </a:t>
            </a:r>
            <a:r>
              <a:rPr lang="nl-BE" sz="3000" dirty="0" err="1">
                <a:solidFill>
                  <a:schemeClr val="accent6"/>
                </a:solidFill>
                <a:cs typeface="Arial"/>
              </a:rPr>
              <a:t>Dobur</a:t>
            </a:r>
            <a:r>
              <a:rPr lang="en-BE" sz="3000" dirty="0">
                <a:solidFill>
                  <a:schemeClr val="accent6"/>
                </a:solidFill>
                <a:cs typeface="Arial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BE" sz="3000" dirty="0">
                <a:solidFill>
                  <a:schemeClr val="accent6"/>
                </a:solidFill>
                <a:cs typeface="Arial"/>
              </a:rPr>
              <a:t>Mentor:</a:t>
            </a:r>
            <a:r>
              <a:rPr lang="nl-BE" sz="3000" dirty="0">
                <a:solidFill>
                  <a:schemeClr val="accent6"/>
                </a:solidFill>
                <a:cs typeface="Arial"/>
              </a:rPr>
              <a:t> dr. </a:t>
            </a:r>
            <a:r>
              <a:rPr lang="nl-BE" sz="3000" dirty="0" err="1">
                <a:solidFill>
                  <a:schemeClr val="accent6"/>
                </a:solidFill>
                <a:cs typeface="Arial"/>
              </a:rPr>
              <a:t>Kirill</a:t>
            </a:r>
            <a:r>
              <a:rPr lang="nl-BE" sz="3000" dirty="0">
                <a:solidFill>
                  <a:schemeClr val="accent6"/>
                </a:solidFill>
                <a:cs typeface="Arial"/>
              </a:rPr>
              <a:t> </a:t>
            </a:r>
            <a:r>
              <a:rPr lang="nl-BE" sz="3000" dirty="0" err="1">
                <a:solidFill>
                  <a:schemeClr val="accent6"/>
                </a:solidFill>
                <a:cs typeface="Arial"/>
              </a:rPr>
              <a:t>Skovpen</a:t>
            </a:r>
            <a:endParaRPr lang="nl-BE" sz="3000" dirty="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C3B53-EE69-6585-CCD2-ADC148C5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Strategy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D0D46C-75BF-2A41-BE4F-37587292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25" y="1251514"/>
            <a:ext cx="15699575" cy="669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Decay Channels:</a:t>
            </a:r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Threshold energy range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BE" dirty="0"/>
              <a:t>Gives less background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  <a:p>
            <a:pPr lvl="2"/>
            <a:endParaRPr lang="en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CDF36A-9037-51CB-1775-CD34BEBA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5" name="Afbeelding 4" descr="Afbeelding met tekst, Lettertype, typografie, handschrift&#10;&#10;Automatisch gegenereerde beschrijving">
            <a:extLst>
              <a:ext uri="{FF2B5EF4-FFF2-40B4-BE49-F238E27FC236}">
                <a16:creationId xmlns:a16="http://schemas.microsoft.com/office/drawing/2014/main" id="{30C28BA0-0FC3-E264-B9B8-4A55B324A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6" y="2192870"/>
            <a:ext cx="6833636" cy="2839328"/>
          </a:xfrm>
          <a:prstGeom prst="rect">
            <a:avLst/>
          </a:prstGeom>
        </p:spPr>
      </p:pic>
      <p:pic>
        <p:nvPicPr>
          <p:cNvPr id="7" name="Afbeelding 6" descr="Afbeelding met tekst, lijn, Perceel, diagram&#10;&#10;Automatisch gegenereerde beschrijving">
            <a:extLst>
              <a:ext uri="{FF2B5EF4-FFF2-40B4-BE49-F238E27FC236}">
                <a16:creationId xmlns:a16="http://schemas.microsoft.com/office/drawing/2014/main" id="{3B2827DB-0E87-1AF8-17C6-77960843D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65" y="4541324"/>
            <a:ext cx="6244235" cy="53025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el 7">
                <a:extLst>
                  <a:ext uri="{FF2B5EF4-FFF2-40B4-BE49-F238E27FC236}">
                    <a16:creationId xmlns:a16="http://schemas.microsoft.com/office/drawing/2014/main" id="{934BFB32-511A-4761-9E66-20CBC97EF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029181"/>
                  </p:ext>
                </p:extLst>
              </p:nvPr>
            </p:nvGraphicFramePr>
            <p:xfrm>
              <a:off x="7933723" y="1889748"/>
              <a:ext cx="6996716" cy="28393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2239">
                      <a:extLst>
                        <a:ext uri="{9D8B030D-6E8A-4147-A177-3AD203B41FA5}">
                          <a16:colId xmlns:a16="http://schemas.microsoft.com/office/drawing/2014/main" val="3244624653"/>
                        </a:ext>
                      </a:extLst>
                    </a:gridCol>
                    <a:gridCol w="1516662">
                      <a:extLst>
                        <a:ext uri="{9D8B030D-6E8A-4147-A177-3AD203B41FA5}">
                          <a16:colId xmlns:a16="http://schemas.microsoft.com/office/drawing/2014/main" val="1106015442"/>
                        </a:ext>
                      </a:extLst>
                    </a:gridCol>
                    <a:gridCol w="3147815">
                      <a:extLst>
                        <a:ext uri="{9D8B030D-6E8A-4147-A177-3AD203B41FA5}">
                          <a16:colId xmlns:a16="http://schemas.microsoft.com/office/drawing/2014/main" val="4058762717"/>
                        </a:ext>
                      </a:extLst>
                    </a:gridCol>
                  </a:tblGrid>
                  <a:tr h="659722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Final state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BR [%]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/>
                            <a:t>S</a:t>
                          </a:r>
                          <a:r>
                            <a:rPr lang="en-BE" dirty="0" err="1"/>
                            <a:t>ignature</a:t>
                          </a:r>
                          <a:endParaRPr lang="nl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705648"/>
                      </a:ext>
                    </a:extLst>
                  </a:tr>
                  <a:tr h="726535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Fully Hadronic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46.2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6 jets</a:t>
                          </a:r>
                          <a:endParaRPr lang="nl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915143"/>
                      </a:ext>
                    </a:extLst>
                  </a:tr>
                  <a:tr h="726535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Semi Leptonic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43.5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BE" dirty="0"/>
                            <a:t>4 jets,</a:t>
                          </a:r>
                          <a:r>
                            <a:rPr lang="en-BE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BE" sz="2560" i="1" kern="1200" baseline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lang="en-BE" sz="256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l-BE" sz="256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BE" sz="256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BE" sz="256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BE" sz="256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, 1 </m:t>
                              </m:r>
                              <m:r>
                                <a:rPr lang="en-BE" sz="256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oMath>
                          </a14:m>
                          <a:endParaRPr lang="nl-BE" sz="256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4177624"/>
                      </a:ext>
                    </a:extLst>
                  </a:tr>
                  <a:tr h="726535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‘Fully’ Leptonic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10.3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BE" dirty="0"/>
                            <a:t>2 jets, </a:t>
                          </a:r>
                          <a14:m>
                            <m:oMath xmlns:m="http://schemas.openxmlformats.org/officeDocument/2006/math">
                              <m:r>
                                <a:rPr lang="en-BE" sz="256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sSup>
                                <m:sSupPr>
                                  <m:ctrlPr>
                                    <a:rPr lang="nl-BE" sz="256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BE" sz="256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BE" sz="256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BE" sz="256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BE" sz="256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BE" sz="256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BE" sz="256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oMath>
                          </a14:m>
                          <a:endParaRPr lang="nl-BE" sz="256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51598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el 7">
                <a:extLst>
                  <a:ext uri="{FF2B5EF4-FFF2-40B4-BE49-F238E27FC236}">
                    <a16:creationId xmlns:a16="http://schemas.microsoft.com/office/drawing/2014/main" id="{934BFB32-511A-4761-9E66-20CBC97EF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029181"/>
                  </p:ext>
                </p:extLst>
              </p:nvPr>
            </p:nvGraphicFramePr>
            <p:xfrm>
              <a:off x="7933723" y="1889748"/>
              <a:ext cx="6996716" cy="28393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2239">
                      <a:extLst>
                        <a:ext uri="{9D8B030D-6E8A-4147-A177-3AD203B41FA5}">
                          <a16:colId xmlns:a16="http://schemas.microsoft.com/office/drawing/2014/main" val="3244624653"/>
                        </a:ext>
                      </a:extLst>
                    </a:gridCol>
                    <a:gridCol w="1516662">
                      <a:extLst>
                        <a:ext uri="{9D8B030D-6E8A-4147-A177-3AD203B41FA5}">
                          <a16:colId xmlns:a16="http://schemas.microsoft.com/office/drawing/2014/main" val="1106015442"/>
                        </a:ext>
                      </a:extLst>
                    </a:gridCol>
                    <a:gridCol w="3147815">
                      <a:extLst>
                        <a:ext uri="{9D8B030D-6E8A-4147-A177-3AD203B41FA5}">
                          <a16:colId xmlns:a16="http://schemas.microsoft.com/office/drawing/2014/main" val="4058762717"/>
                        </a:ext>
                      </a:extLst>
                    </a:gridCol>
                  </a:tblGrid>
                  <a:tr h="659722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Final state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BR [%]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/>
                            <a:t>S</a:t>
                          </a:r>
                          <a:r>
                            <a:rPr lang="en-BE" dirty="0" err="1"/>
                            <a:t>ignature</a:t>
                          </a:r>
                          <a:endParaRPr lang="nl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705648"/>
                      </a:ext>
                    </a:extLst>
                  </a:tr>
                  <a:tr h="726535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Fully Hadronic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46.2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6 jets</a:t>
                          </a:r>
                          <a:endParaRPr lang="nl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915143"/>
                      </a:ext>
                    </a:extLst>
                  </a:tr>
                  <a:tr h="726535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Semi Leptonic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43.5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5"/>
                          <a:stretch>
                            <a:fillRect l="-122437" t="-196667" r="-774" b="-10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4177624"/>
                      </a:ext>
                    </a:extLst>
                  </a:tr>
                  <a:tr h="726535"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‘Fully’ Leptonic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BE" dirty="0"/>
                            <a:t>10.3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5"/>
                          <a:stretch>
                            <a:fillRect l="-122437" t="-299160" r="-774" b="-1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1598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10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343D6-8A76-A320-630F-88C47A3E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4DA771-E332-29EE-241B-5BAB76B5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en-BE" dirty="0"/>
              <a:t>Simulation framework: </a:t>
            </a:r>
            <a:r>
              <a:rPr lang="en-BE" b="1" dirty="0"/>
              <a:t>Key4HEP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50C7DD-3FE0-DC3B-94CF-48B69629A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A59130E-0699-4DD1-F4C2-C75819C65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354474"/>
              </p:ext>
            </p:extLst>
          </p:nvPr>
        </p:nvGraphicFramePr>
        <p:xfrm>
          <a:off x="835825" y="1194364"/>
          <a:ext cx="12108650" cy="66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ijl: gekromd rechts 10">
            <a:extLst>
              <a:ext uri="{FF2B5EF4-FFF2-40B4-BE49-F238E27FC236}">
                <a16:creationId xmlns:a16="http://schemas.microsoft.com/office/drawing/2014/main" id="{A774864E-8C3C-BA91-A179-9FF365BE27A3}"/>
              </a:ext>
            </a:extLst>
          </p:cNvPr>
          <p:cNvSpPr/>
          <p:nvPr/>
        </p:nvSpPr>
        <p:spPr>
          <a:xfrm>
            <a:off x="292742" y="1947894"/>
            <a:ext cx="537376" cy="885825"/>
          </a:xfrm>
          <a:prstGeom prst="curvedRightArrow">
            <a:avLst/>
          </a:prstGeom>
          <a:solidFill>
            <a:srgbClr val="D4E0E7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5" name="Pijl: gekromd rechts 14">
            <a:extLst>
              <a:ext uri="{FF2B5EF4-FFF2-40B4-BE49-F238E27FC236}">
                <a16:creationId xmlns:a16="http://schemas.microsoft.com/office/drawing/2014/main" id="{88324468-719C-631D-1672-5EAF45A98701}"/>
              </a:ext>
            </a:extLst>
          </p:cNvPr>
          <p:cNvSpPr/>
          <p:nvPr/>
        </p:nvSpPr>
        <p:spPr>
          <a:xfrm>
            <a:off x="292742" y="3296604"/>
            <a:ext cx="537376" cy="885825"/>
          </a:xfrm>
          <a:prstGeom prst="curvedRightArrow">
            <a:avLst/>
          </a:prstGeom>
          <a:solidFill>
            <a:srgbClr val="D4E0E7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6" name="Pijl: gekromd rechts 15">
            <a:extLst>
              <a:ext uri="{FF2B5EF4-FFF2-40B4-BE49-F238E27FC236}">
                <a16:creationId xmlns:a16="http://schemas.microsoft.com/office/drawing/2014/main" id="{4D84FB58-7F52-EA7C-0B00-1170034A8C51}"/>
              </a:ext>
            </a:extLst>
          </p:cNvPr>
          <p:cNvSpPr/>
          <p:nvPr/>
        </p:nvSpPr>
        <p:spPr>
          <a:xfrm>
            <a:off x="292742" y="4876800"/>
            <a:ext cx="537376" cy="885825"/>
          </a:xfrm>
          <a:prstGeom prst="curvedRightArrow">
            <a:avLst/>
          </a:prstGeom>
          <a:solidFill>
            <a:srgbClr val="D4E0E7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7" name="Pijl: gekromd rechts 16">
            <a:extLst>
              <a:ext uri="{FF2B5EF4-FFF2-40B4-BE49-F238E27FC236}">
                <a16:creationId xmlns:a16="http://schemas.microsoft.com/office/drawing/2014/main" id="{5F192427-546D-9D02-874F-0808BA26D019}"/>
              </a:ext>
            </a:extLst>
          </p:cNvPr>
          <p:cNvSpPr/>
          <p:nvPr/>
        </p:nvSpPr>
        <p:spPr>
          <a:xfrm>
            <a:off x="292742" y="6236967"/>
            <a:ext cx="537376" cy="885825"/>
          </a:xfrm>
          <a:prstGeom prst="curvedRightArrow">
            <a:avLst/>
          </a:prstGeom>
          <a:solidFill>
            <a:srgbClr val="D4E0E7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2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F81EB-A561-BBD8-8866-355702E6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 fontScale="9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BE" sz="5400" dirty="0"/>
              <a:t>Methods of reconstruction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2DD8D6-F7BD-F67C-AE3F-DC7298B0E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33" y="3357616"/>
            <a:ext cx="7088178" cy="3349163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758609-22FC-13EB-60BF-5FEB69F9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12</a:t>
            </a:fld>
            <a:endParaRPr lang="en-GB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93763EC-1874-A67F-183A-5AAEF51BB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118" y="1443141"/>
                <a:ext cx="8593925" cy="7178112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BE" sz="3400" dirty="0"/>
                  <a:t>Kinematic fitting: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3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sz="3400" i="1"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BE" sz="34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BE" sz="34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BE" sz="3400" dirty="0"/>
                  <a:t>, Likelihood </a:t>
                </a:r>
                <a:r>
                  <a:rPr lang="nl-BE" sz="3400" dirty="0" err="1"/>
                  <a:t>Methods</a:t>
                </a:r>
                <a:endParaRPr lang="en-BE" sz="3400" dirty="0"/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BE" sz="3400" dirty="0"/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BE" sz="3400" dirty="0"/>
                  <a:t>BDT’s for </a:t>
                </a:r>
                <a:r>
                  <a:rPr lang="en-US" sz="3400" dirty="0"/>
                  <a:t>selecting the proper combination of final-state objects</a:t>
                </a:r>
                <a:endParaRPr lang="en-BE" sz="3400" dirty="0"/>
              </a:p>
              <a:p>
                <a:pPr lvl="2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BE" sz="3400" dirty="0"/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BE" sz="3400" dirty="0"/>
                  <a:t>Deep Neural Networks for top-tagging:</a:t>
                </a:r>
              </a:p>
              <a:p>
                <a:pPr lvl="2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BE" sz="3400" dirty="0"/>
                  <a:t>DeepAK8, ATLAS t-tagger</a:t>
                </a: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93763EC-1874-A67F-183A-5AAEF51BB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118" y="1443141"/>
                <a:ext cx="8593925" cy="7178112"/>
              </a:xfrm>
              <a:blipFill>
                <a:blip r:embed="rId4"/>
                <a:stretch>
                  <a:fillRect l="-638" t="-1189" r="-28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51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46B79-B9EA-5E06-6557-DBEDCC39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ctr">
            <a:normAutofit/>
          </a:bodyPr>
          <a:lstStyle/>
          <a:p>
            <a:r>
              <a:rPr lang="en-BE" dirty="0"/>
              <a:t>Next Steps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FAFCB-A733-D162-62E2-B21E6CC3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8236738" cy="66960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Develop advanced algorithms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dirty="0"/>
              <a:t>Reconstruct the top quark with high precision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BE" dirty="0"/>
              <a:t>Separate signal vs background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Investigate how to measure top quark parameters from the threshold cross section scan</a:t>
            </a: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r>
              <a:rPr lang="en-BE" dirty="0"/>
              <a:t>A look into </a:t>
            </a:r>
            <a:r>
              <a:rPr lang="en-BE" dirty="0" err="1"/>
              <a:t>Toponium</a:t>
            </a:r>
            <a:r>
              <a:rPr lang="en-BE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S</a:t>
            </a:r>
            <a:r>
              <a:rPr lang="en-BE" dirty="0"/>
              <a:t>pin correlations</a:t>
            </a:r>
            <a:endParaRPr lang="nl-BE" dirty="0"/>
          </a:p>
          <a:p>
            <a:pPr>
              <a:spcAft>
                <a:spcPts val="600"/>
              </a:spcAft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224296-8DC6-A528-EC4C-B8E58C7B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13</a:t>
            </a:fld>
            <a:endParaRPr lang="en-GB" noProof="0"/>
          </a:p>
        </p:txBody>
      </p:sp>
      <p:pic>
        <p:nvPicPr>
          <p:cNvPr id="7" name="Tijdelijke aanduiding voor inhoud 5" descr="Afbeelding met tekst, lijn, diagram, Perceel&#10;&#10;Automatisch gegenereerde beschrijving">
            <a:extLst>
              <a:ext uri="{FF2B5EF4-FFF2-40B4-BE49-F238E27FC236}">
                <a16:creationId xmlns:a16="http://schemas.microsoft.com/office/drawing/2014/main" id="{94EAEE69-A07F-236C-1C44-36E4A8BF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03"/>
          <a:stretch/>
        </p:blipFill>
        <p:spPr>
          <a:xfrm>
            <a:off x="8966600" y="1273035"/>
            <a:ext cx="7754537" cy="66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56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9C371-76C7-CCE6-E81F-7F78E5A92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QUESTIONS?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BB27E9E-322A-7471-CFB9-025552544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05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1C47B-F0EC-8570-C298-0A8BB56DA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Backup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E8805E2-2B5F-2B3F-5770-66B5FF0DA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562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2A339-A9C5-C360-0DD6-F1958D20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FCC timeline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FC71E4-54C5-047A-B9A7-D8689DF0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6400" indent="0">
              <a:buNone/>
            </a:pPr>
            <a:r>
              <a:rPr lang="en-US" dirty="0"/>
              <a:t>The tentative timeline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2025:</a:t>
            </a:r>
            <a:r>
              <a:rPr lang="en-US" dirty="0"/>
              <a:t> Completion of the FCC Feasibility Study</a:t>
            </a: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2027–2028:</a:t>
            </a:r>
            <a:r>
              <a:rPr lang="en-US" dirty="0"/>
              <a:t> Decision by the CERN Member States and international partners</a:t>
            </a: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2030s:</a:t>
            </a:r>
            <a:r>
              <a:rPr lang="en-US" dirty="0"/>
              <a:t> Start of construction</a:t>
            </a: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Mid-2040s:</a:t>
            </a:r>
            <a:r>
              <a:rPr lang="en-US" dirty="0"/>
              <a:t> FCC-</a:t>
            </a:r>
            <a:r>
              <a:rPr lang="en-US" dirty="0" err="1"/>
              <a:t>ee</a:t>
            </a:r>
            <a:r>
              <a:rPr lang="en-US" dirty="0"/>
              <a:t> begins operation and runs for approximately 15 years</a:t>
            </a: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2070s:</a:t>
            </a:r>
            <a:r>
              <a:rPr lang="en-US" dirty="0"/>
              <a:t> FCC-</a:t>
            </a:r>
            <a:r>
              <a:rPr lang="en-US" dirty="0" err="1"/>
              <a:t>hh</a:t>
            </a:r>
            <a:r>
              <a:rPr lang="en-US" dirty="0"/>
              <a:t> begins operation and runs for approximately 25 years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EEF37D-5C03-FB97-57BA-0A366B21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579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05017-CC06-8DD3-63DC-6511397A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Discussion on Backgrounds</a:t>
            </a:r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F7D3E9B-0BB4-256F-D3FD-ECD6DDCAB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530" y="1061605"/>
            <a:ext cx="13632579" cy="840638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7B7DA5-0DD2-D400-E97B-F0930791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261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20117-ED1D-D7B4-E35C-9C99A7FF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FEAF76-CAD0-A14B-232B-83CFEDF8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en-BE" dirty="0"/>
              <a:t>Top quark reconstruction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2F62FF-4739-DBD4-BA22-510F74785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7213" y="1194364"/>
            <a:ext cx="13136798" cy="6696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DE992F-3DD4-9EC4-1696-5299444A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1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0B899-5D15-5DD9-99BE-E6B1C5349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2C1D3F-597F-C89C-AE58-80C082F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Key4hep detailed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FF8B7-C966-69BB-0626-09975E20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BE" dirty="0" err="1"/>
              <a:t>Madgraph</a:t>
            </a:r>
            <a:r>
              <a:rPr lang="en-BE" dirty="0"/>
              <a:t> </a:t>
            </a:r>
            <a:r>
              <a:rPr lang="en-BE" dirty="0">
                <a:sym typeface="Wingdings" panose="05000000000000000000" pitchFamily="2" charset="2"/>
              </a:rPr>
              <a:t>+ </a:t>
            </a:r>
            <a:r>
              <a:rPr lang="en-BE" dirty="0"/>
              <a:t>Pythia8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generate simulated event samples and compute cross sections for hard scattering an</a:t>
            </a:r>
            <a:r>
              <a:rPr lang="en-BE" dirty="0"/>
              <a:t>d</a:t>
            </a:r>
            <a:r>
              <a:rPr lang="en-US" dirty="0"/>
              <a:t> decay processes of particles</a:t>
            </a:r>
            <a:endParaRPr lang="en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BE" dirty="0"/>
              <a:t>Specify additional parameters such as ISR/FSR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generates Monte Carlo data and hold information about all of the event particles at all stages before detection.</a:t>
            </a:r>
            <a:endParaRPr lang="en-BE" dirty="0"/>
          </a:p>
          <a:p>
            <a:pPr lvl="1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9AC89F-8147-9C57-EE9F-C06B930C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2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02A1-F788-2ACC-55A2-D67F93AE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180455-29A7-3188-ECA5-FEBE3659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en-BE" dirty="0"/>
              <a:t>Why study Top quarks?</a:t>
            </a:r>
            <a:endParaRPr lang="en-BE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2A1860-6539-A837-78BA-0B522A6AB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C607AF0-5860-FA4B-2A4B-6FA2A1140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505937"/>
              </p:ext>
            </p:extLst>
          </p:nvPr>
        </p:nvGraphicFramePr>
        <p:xfrm>
          <a:off x="835825" y="1194364"/>
          <a:ext cx="7705738" cy="66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Standard Model - Wikipedia">
            <a:extLst>
              <a:ext uri="{FF2B5EF4-FFF2-40B4-BE49-F238E27FC236}">
                <a16:creationId xmlns:a16="http://schemas.microsoft.com/office/drawing/2014/main" id="{5C68C458-3991-A018-DBD5-BFA9C59A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86" y="1115693"/>
            <a:ext cx="7705738" cy="73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7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8C0A4-C055-EBD1-1C52-BF87A099C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A9352F-A001-1A9B-5273-874B5461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Key4hep detailed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B8CF-E57D-19FE-A712-81FD50942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BE" dirty="0" err="1"/>
              <a:t>Delphes</a:t>
            </a:r>
            <a:endParaRPr lang="en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BE" dirty="0"/>
              <a:t>Takes the input from </a:t>
            </a:r>
            <a:r>
              <a:rPr lang="en-BE" dirty="0" err="1"/>
              <a:t>Madgraph</a:t>
            </a:r>
            <a:r>
              <a:rPr lang="en-BE" dirty="0"/>
              <a:t>/Pythia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BE" dirty="0"/>
              <a:t>Simulates the detector (IDEA) response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BE" dirty="0"/>
              <a:t>Reconstructs our particles and saves them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BE" dirty="0"/>
              <a:t>Represents the detector’s “view”</a:t>
            </a:r>
          </a:p>
          <a:p>
            <a:pPr lvl="2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BE8E9A-59C0-E0EE-EC86-089D1FAD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1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23E0C-39D9-4E4C-3A26-6B687BFC9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CF50F6-9418-568A-25CE-49BC9C9B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Key4hep detailed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5B4F-4073-DE4C-F755-D2B2954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BE" dirty="0" err="1"/>
              <a:t>FCCAnalysis</a:t>
            </a:r>
            <a:endParaRPr lang="en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BE" dirty="0"/>
              <a:t>Works on top of EDM4hep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A</a:t>
            </a:r>
            <a:r>
              <a:rPr lang="en-BE" dirty="0" err="1"/>
              <a:t>llows</a:t>
            </a:r>
            <a:r>
              <a:rPr lang="en-BE" dirty="0"/>
              <a:t> one to preform various associations like: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dirty="0"/>
              <a:t>R</a:t>
            </a:r>
            <a:r>
              <a:rPr lang="en-BE" dirty="0" err="1"/>
              <a:t>econstructed</a:t>
            </a:r>
            <a:r>
              <a:rPr lang="en-BE" dirty="0"/>
              <a:t> with MC generated particles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BE" dirty="0"/>
              <a:t>Vertex reconstruction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BE" dirty="0"/>
              <a:t>...</a:t>
            </a:r>
          </a:p>
          <a:p>
            <a:pPr marL="1306800" lvl="2" indent="0">
              <a:buNone/>
            </a:pPr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E2412B-79F2-9877-88B2-EBCEA013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2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A5A5D-B533-0E5F-415E-16BF19BB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ctr">
            <a:normAutofit/>
          </a:bodyPr>
          <a:lstStyle/>
          <a:p>
            <a:r>
              <a:rPr lang="en-BE" dirty="0"/>
              <a:t>Detectors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CEB7BE-2713-2F1D-73FB-111D15ED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7754537" cy="6696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 dirty="0"/>
              <a:t>IDEA (</a:t>
            </a:r>
            <a:r>
              <a:rPr lang="nl-BE" dirty="0"/>
              <a:t>International Detector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Electron</a:t>
            </a:r>
            <a:r>
              <a:rPr lang="nl-BE" dirty="0"/>
              <a:t>-positron Accelerators</a:t>
            </a:r>
            <a:r>
              <a:rPr lang="en-BE" dirty="0"/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BE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 dirty="0"/>
              <a:t>CLD (CLIC-like Detector)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9C6DE9-2F2E-2CA2-7E4C-3E1A81E9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22</a:t>
            </a:fld>
            <a:endParaRPr lang="en-GB" noProof="0"/>
          </a:p>
        </p:txBody>
      </p:sp>
      <p:pic>
        <p:nvPicPr>
          <p:cNvPr id="2050" name="Picture 2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B1B14A4E-2706-5A2A-08B9-75185D8A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18601"/>
          <a:stretch/>
        </p:blipFill>
        <p:spPr bwMode="auto">
          <a:xfrm>
            <a:off x="8780863" y="1194364"/>
            <a:ext cx="7754537" cy="6696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2323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3400C-5E86-48D7-0E26-04D82CC7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Extensive top quark research at LHC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742C40-D2DB-EFDD-F364-8FEC8AA7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DC42C8-7F35-6BE0-DA3D-2CA89892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DE1A15F-98AB-B7A0-71B3-FB86CC02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20" y="1481769"/>
            <a:ext cx="14032200" cy="746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5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2FDD0-842E-BB65-2603-6FEC73838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074" y="3246120"/>
            <a:ext cx="7378263" cy="4436316"/>
          </a:xfrm>
        </p:spPr>
        <p:txBody>
          <a:bodyPr/>
          <a:lstStyle/>
          <a:p>
            <a:r>
              <a:rPr lang="en-BE"/>
              <a:t>The Need for a new collider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EF75E29-035A-BB9B-48F7-6C741E4B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1026" name="Picture 2" descr="Schematic of the 80-100 km future circular collider tunnel at CERN (FCC study group). ">
            <a:extLst>
              <a:ext uri="{FF2B5EF4-FFF2-40B4-BE49-F238E27FC236}">
                <a16:creationId xmlns:a16="http://schemas.microsoft.com/office/drawing/2014/main" id="{CD1AF4F1-E6A2-1737-2581-5A52F609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39" y="0"/>
            <a:ext cx="7445336" cy="78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1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A331A-9A03-D46E-6A15-F4DD9DCE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need for a new collider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244847-E27D-8648-BD0A-6CA1E70E7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CAA70C9-3F2A-12DD-B86B-A78C24A6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4" y="1194364"/>
            <a:ext cx="6632439" cy="66960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BE" dirty="0"/>
              <a:t>Improve precision in:</a:t>
            </a:r>
          </a:p>
          <a:p>
            <a:pPr lvl="1" indent="0">
              <a:buNone/>
            </a:pPr>
            <a:r>
              <a:rPr lang="en-BE" dirty="0"/>
              <a:t> electroweak observables</a:t>
            </a:r>
          </a:p>
          <a:p>
            <a:pPr lvl="1" indent="0">
              <a:buNone/>
            </a:pPr>
            <a:endParaRPr lang="en-BE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BE" dirty="0"/>
              <a:t>L</a:t>
            </a:r>
            <a:r>
              <a:rPr lang="en-BE" dirty="0" err="1"/>
              <a:t>ook</a:t>
            </a:r>
            <a:r>
              <a:rPr lang="en-BE" dirty="0"/>
              <a:t> for new physics effects through this high precision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09B00F-F215-A148-CF70-06217F21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64" y="1805367"/>
            <a:ext cx="9067136" cy="61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8F427AE-E1D2-BBE3-63DF-3AE6608A1DAF}"/>
              </a:ext>
            </a:extLst>
          </p:cNvPr>
          <p:cNvSpPr txBox="1"/>
          <p:nvPr/>
        </p:nvSpPr>
        <p:spPr>
          <a:xfrm>
            <a:off x="12858752" y="1293752"/>
            <a:ext cx="382905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75000"/>
                  </a:schemeClr>
                </a:solidFill>
              </a:rPr>
              <a:t>d'Enterria</a:t>
            </a:r>
            <a:r>
              <a:rPr lang="nl-BE" sz="2500" dirty="0">
                <a:solidFill>
                  <a:schemeClr val="bg1">
                    <a:lumMod val="75000"/>
                  </a:schemeClr>
                </a:solidFill>
              </a:rPr>
              <a:t>, David (CERN)</a:t>
            </a:r>
          </a:p>
        </p:txBody>
      </p:sp>
    </p:spTree>
    <p:extLst>
      <p:ext uri="{BB962C8B-B14F-4D97-AF65-F5344CB8AC3E}">
        <p14:creationId xmlns:p14="http://schemas.microsoft.com/office/powerpoint/2010/main" val="423511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F101C-1DDE-2D52-F889-282FF1D66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0B07F8-6D92-6C01-DA7B-E60C9D4C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en-BE" dirty="0"/>
              <a:t>Hadron and lepton colliders</a:t>
            </a:r>
            <a:endParaRPr lang="en-BE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73BEE2-0DAA-F42C-0A3F-620A0877E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C4D322F-8CD6-4352-77C9-AF0A21754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493156"/>
              </p:ext>
            </p:extLst>
          </p:nvPr>
        </p:nvGraphicFramePr>
        <p:xfrm>
          <a:off x="1600200" y="4067033"/>
          <a:ext cx="6107125" cy="488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143F4080-8CC1-1CAF-64E7-EF1AE824B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35642"/>
              </p:ext>
            </p:extLst>
          </p:nvPr>
        </p:nvGraphicFramePr>
        <p:xfrm>
          <a:off x="10092291" y="4067033"/>
          <a:ext cx="5959169" cy="502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35E9F835-DD9C-0D21-902D-68D572CD94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0142" y="1115693"/>
            <a:ext cx="4071486" cy="2951340"/>
          </a:xfrm>
          <a:prstGeom prst="rect">
            <a:avLst/>
          </a:prstGeom>
        </p:spPr>
      </p:pic>
      <p:pic>
        <p:nvPicPr>
          <p:cNvPr id="4" name="Afbeelding 3" descr="Afbeelding met diagram, lijn, schets, tekening&#10;&#10;Automatisch gegenereerde beschrijving">
            <a:extLst>
              <a:ext uri="{FF2B5EF4-FFF2-40B4-BE49-F238E27FC236}">
                <a16:creationId xmlns:a16="http://schemas.microsoft.com/office/drawing/2014/main" id="{096387EC-514C-242E-2010-66976E911F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48" y="1115694"/>
            <a:ext cx="3659140" cy="29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05E24-775E-F770-0E9A-756C846C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Future lepton colliders luminosities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A94FFE-816B-3EE3-888D-3432A2D7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07D681A-EDD5-D2B9-7C52-9A1F64244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7855" y="1066188"/>
            <a:ext cx="12961429" cy="7932020"/>
          </a:xfrm>
        </p:spPr>
      </p:pic>
    </p:spTree>
    <p:extLst>
      <p:ext uri="{BB962C8B-B14F-4D97-AF65-F5344CB8AC3E}">
        <p14:creationId xmlns:p14="http://schemas.microsoft.com/office/powerpoint/2010/main" val="176680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99A3-15A8-EC05-A2EF-A32A2317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D7FA3-2D8C-2A06-E8A3-61F799F0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en-BE" dirty="0"/>
              <a:t>Cross section threshold scan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D48690-3CD3-D28D-7A08-64287BA7C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8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ijdelijke aanduiding voor inhoud 2">
                <a:extLst>
                  <a:ext uri="{FF2B5EF4-FFF2-40B4-BE49-F238E27FC236}">
                    <a16:creationId xmlns:a16="http://schemas.microsoft.com/office/drawing/2014/main" id="{4370B7C3-3EAF-AA5E-4A82-FD053458D1C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0894704"/>
                  </p:ext>
                </p:extLst>
              </p:nvPr>
            </p:nvGraphicFramePr>
            <p:xfrm>
              <a:off x="835824" y="1194364"/>
              <a:ext cx="8748313" cy="59836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7" name="Tijdelijke aanduiding voor inhoud 2">
                <a:extLst>
                  <a:ext uri="{FF2B5EF4-FFF2-40B4-BE49-F238E27FC236}">
                    <a16:creationId xmlns:a16="http://schemas.microsoft.com/office/drawing/2014/main" id="{4370B7C3-3EAF-AA5E-4A82-FD053458D1C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0894704"/>
                  </p:ext>
                </p:extLst>
              </p:nvPr>
            </p:nvGraphicFramePr>
            <p:xfrm>
              <a:off x="835824" y="1194364"/>
              <a:ext cx="8748313" cy="59836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8" name="Tijdelijke aanduiding voor inhoud 5" descr="Afbeelding met tekst, lijn, diagram, Perceel&#10;&#10;Automatisch gegenereerde beschrijving">
            <a:extLst>
              <a:ext uri="{FF2B5EF4-FFF2-40B4-BE49-F238E27FC236}">
                <a16:creationId xmlns:a16="http://schemas.microsoft.com/office/drawing/2014/main" id="{46B95A36-959C-BD3A-62F3-F5F431E4E5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03"/>
          <a:stretch/>
        </p:blipFill>
        <p:spPr>
          <a:xfrm>
            <a:off x="9584138" y="1115693"/>
            <a:ext cx="7754537" cy="66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33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C3D54-BFDF-198C-47DD-55B1111C6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</a:t>
            </a:r>
            <a:r>
              <a:rPr lang="en-BE" dirty="0" err="1"/>
              <a:t>nalysis</a:t>
            </a:r>
            <a:r>
              <a:rPr lang="en-BE" dirty="0"/>
              <a:t> of the Top Quark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572C4DF-C360-CCE2-9F43-A504AC184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49341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W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2D8CA8"/>
      </a:accent1>
      <a:accent2>
        <a:srgbClr val="4298B1"/>
      </a:accent2>
      <a:accent3>
        <a:srgbClr val="57A3B9"/>
      </a:accent3>
      <a:accent4>
        <a:srgbClr val="6CAFC2"/>
      </a:accent4>
      <a:accent5>
        <a:srgbClr val="81BACB"/>
      </a:accent5>
      <a:accent6>
        <a:srgbClr val="96C6D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78E66E57-0B34-4A8A-94DD-A4AC10F86964}" vid="{49F421C6-4CD1-4B08-86D8-1ED021642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88B836-F695-49F6-8BB6-ADC85144ABB1}">
  <we:reference id="wa200002290" version="1.0.0.3" store="en-US" storeType="OMEX"/>
  <we:alternateReferences>
    <we:reference id="WA200002290" version="1.0.0.3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4CDDE6FDD39540B59C06E78D3E63EA" ma:contentTypeVersion="6" ma:contentTypeDescription="Een nieuw document maken." ma:contentTypeScope="" ma:versionID="530f9a0d89d01fafaf9be59f9feafa61">
  <xsd:schema xmlns:xsd="http://www.w3.org/2001/XMLSchema" xmlns:xs="http://www.w3.org/2001/XMLSchema" xmlns:p="http://schemas.microsoft.com/office/2006/metadata/properties" xmlns:ns2="05784072-49b5-478c-80d8-0c47df73688e" xmlns:ns3="25c45f88-3d61-408a-8b3b-07ce035ac9ec" targetNamespace="http://schemas.microsoft.com/office/2006/metadata/properties" ma:root="true" ma:fieldsID="1ea47dee8691c6e23bbf035803c50253" ns2:_="" ns3:_="">
    <xsd:import namespace="05784072-49b5-478c-80d8-0c47df73688e"/>
    <xsd:import namespace="25c45f88-3d61-408a-8b3b-07ce035ac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84072-49b5-478c-80d8-0c47df736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45f88-3d61-408a-8b3b-07ce035ac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441D09-F5D6-4750-A2FD-E640A39025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50B0AE-3CD7-4060-8188-4D50DA071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784072-49b5-478c-80d8-0c47df73688e"/>
    <ds:schemaRef ds:uri="25c45f88-3d61-408a-8b3b-07ce035ac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CAAF2-DCA9-4F85-9335-62836C64AB2F}">
  <ds:schemaRefs>
    <ds:schemaRef ds:uri="05784072-49b5-478c-80d8-0c47df73688e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5c45f88-3d61-408a-8b3b-07ce035ac9ec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883</Words>
  <Application>Microsoft Office PowerPoint</Application>
  <PresentationFormat>Aangepast</PresentationFormat>
  <Paragraphs>174</Paragraphs>
  <Slides>22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Kantoorthema</vt:lpstr>
      <vt:lpstr>Study of top quark production at future electron-positron colliders</vt:lpstr>
      <vt:lpstr>Why study Top quarks?</vt:lpstr>
      <vt:lpstr>Extensive top quark research at LHC</vt:lpstr>
      <vt:lpstr>The Need for a new collider</vt:lpstr>
      <vt:lpstr>The need for a new collider</vt:lpstr>
      <vt:lpstr>Hadron and lepton colliders</vt:lpstr>
      <vt:lpstr>Future lepton colliders luminosities</vt:lpstr>
      <vt:lpstr>Cross section threshold scan</vt:lpstr>
      <vt:lpstr>Analysis of the Top Quark</vt:lpstr>
      <vt:lpstr>Strategy</vt:lpstr>
      <vt:lpstr>Simulation framework: Key4HEP</vt:lpstr>
      <vt:lpstr>Methods of reconstruction</vt:lpstr>
      <vt:lpstr>Next Steps</vt:lpstr>
      <vt:lpstr>QUESTIONS?</vt:lpstr>
      <vt:lpstr>Backup</vt:lpstr>
      <vt:lpstr>FCC timeline</vt:lpstr>
      <vt:lpstr>Discussion on Backgrounds</vt:lpstr>
      <vt:lpstr>Top quark reconstruction</vt:lpstr>
      <vt:lpstr>Key4hep detailed</vt:lpstr>
      <vt:lpstr>Key4hep detailed</vt:lpstr>
      <vt:lpstr>Key4hep detailed</vt:lpstr>
      <vt:lpstr>Detectors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Stijn Verhulst</cp:lastModifiedBy>
  <cp:revision>28</cp:revision>
  <dcterms:created xsi:type="dcterms:W3CDTF">2024-11-18T09:52:17Z</dcterms:created>
  <dcterms:modified xsi:type="dcterms:W3CDTF">2024-11-20T17:06:55Z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  <property fmtid="{D5CDD505-2E9C-101B-9397-08002B2CF9AE}" pid="6" name="ContentTypeId">
    <vt:lpwstr>0x010100634CDDE6FDD39540B59C06E78D3E63EA</vt:lpwstr>
  </property>
</Properties>
</file>