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9" r:id="rId2"/>
    <p:sldId id="256" r:id="rId3"/>
    <p:sldId id="285" r:id="rId4"/>
    <p:sldId id="272" r:id="rId5"/>
    <p:sldId id="273" r:id="rId6"/>
    <p:sldId id="274" r:id="rId7"/>
    <p:sldId id="276" r:id="rId8"/>
    <p:sldId id="278" r:id="rId9"/>
    <p:sldId id="279" r:id="rId10"/>
    <p:sldId id="265" r:id="rId11"/>
    <p:sldId id="257" r:id="rId12"/>
    <p:sldId id="280" r:id="rId13"/>
    <p:sldId id="281" r:id="rId14"/>
    <p:sldId id="282" r:id="rId15"/>
    <p:sldId id="283" r:id="rId16"/>
    <p:sldId id="284" r:id="rId17"/>
    <p:sldId id="264" r:id="rId18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94" autoAdjust="0"/>
  </p:normalViewPr>
  <p:slideViewPr>
    <p:cSldViewPr snapToGrid="0" showGuides="1">
      <p:cViewPr varScale="1">
        <p:scale>
          <a:sx n="107" d="100"/>
          <a:sy n="107" d="100"/>
        </p:scale>
        <p:origin x="510" y="90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C9168-7A32-87B4-7E03-E34A58E4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F9FF7-EEF4-697A-ABDD-936E45A7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3C9D9-FB38-BA38-3E7C-A7F1075B1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207B-7FEC-9B06-A938-EA8CB6B86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6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5749-7588-FDE2-EF84-9D8747380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74503-75E1-AEB9-AEAC-6E2E5330A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085B9-8E18-3CEA-51F0-98450B75A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8CA31-D49D-E8CD-5D78-4DDA3C9A3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8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4E5B-0F92-B694-55CE-C4EEA5EA3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75B0D-AD58-CF52-6375-BDB062729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F2AA6-7FD1-8CA5-64CF-AD0075DA4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1A941-9437-E852-3B85-F2C740CEB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22827-12B8-739F-5A1B-A2AD50005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305D3-2096-8E8F-EFE8-F8DA30FF9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CEA39-D4CF-7D3F-3C2C-9118CE388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2FF85-5D32-FAE3-D993-D31D1F6E8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C0A0A-8705-10BE-0104-753E0B4E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D0F67-63D8-61F4-708A-B33740654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558B5A-622D-C55B-2094-86B6C9F7E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9CCF2-EE1E-1166-3169-74EBF94AD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7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C4741-7B64-8E84-493C-F0B8ED33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D1742-B837-A4EF-43E3-AEF7BAD88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AA9D73-B05D-93F1-3E16-E9F32E7E3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D3FE0-B255-2AAE-8A05-AE51A8FFB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2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CA25-A25B-622B-A157-FE82B576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60320-E058-54C8-C019-7843BB3ED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C8F6F-0FD6-6B13-A3BA-AA4EEC248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AD55-F5BB-6290-1F4F-0B1E2ACDE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8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1C6E-8E42-89EC-9EF3-EDE4B7961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71176-3049-ADBE-BC00-0D28AF531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89085-698E-0C9A-DF3E-642FCD253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A609-6FC7-818B-517E-7D8BFEED0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6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5CA2-04C6-BAA2-9E8B-5CE542DE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B4BD1-6BBC-706B-B2C7-C8922A642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D43B4-B990-C3DF-6C52-08875748E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8ABE1-E77E-62BB-CE6B-C4B57F62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6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D6A1-A052-A398-F56D-9BB2C042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80370-6521-8C03-65DB-42D052385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2C82E-FD96-E73B-3A2D-028DE1AD6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91FB7-37BD-BDBB-D35D-11DFCCCBA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4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ugent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462C15-14AE-47C5-B2F0-19927B1FEC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79D52-138E-4FF8-B72B-304266819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368554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Distortions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 err="1"/>
              <a:t>Coneness</a:t>
            </a:r>
            <a:r>
              <a:rPr lang="en-GB" dirty="0"/>
              <a:t> study (Hannah Binney)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0EFF61-8831-5543-FB9B-C6A057CE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431" y="2496608"/>
            <a:ext cx="8291609" cy="63361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D2358B-8D1D-DC8C-948C-8962C2E3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91" y="2496607"/>
            <a:ext cx="5790992" cy="63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8299-93B4-81E1-5AC5-47ABCF0F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62C70C-0CF0-BE59-81C4-5BB223F7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587F-DC2D-9FD8-D547-0DADBD12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98A559-D74D-8303-440E-9B68B4F8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12</a:t>
            </a:fld>
            <a:endParaRPr lang="en-GB"/>
          </a:p>
        </p:txBody>
      </p:sp>
      <p:pic>
        <p:nvPicPr>
          <p:cNvPr id="10242" name="Picture 2" descr="Influence of Copper Grain Size on Assembly Process and Substrate Performance">
            <a:extLst>
              <a:ext uri="{FF2B5EF4-FFF2-40B4-BE49-F238E27FC236}">
                <a16:creationId xmlns:a16="http://schemas.microsoft.com/office/drawing/2014/main" id="{C80AC962-86D2-C289-3753-316DAD9A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8" y="3101677"/>
            <a:ext cx="5494991" cy="4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odeling the copper microstructure and elastic anisotropy and studying its  impact on reliability in nanoscale interconnects | Mechanics of Advanced  Materials and Modern Processes | Full Text">
            <a:extLst>
              <a:ext uri="{FF2B5EF4-FFF2-40B4-BE49-F238E27FC236}">
                <a16:creationId xmlns:a16="http://schemas.microsoft.com/office/drawing/2014/main" id="{598BF5D9-69BB-26C8-A613-EE0DF134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40" y="3101677"/>
            <a:ext cx="5074023" cy="47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6AFD-3D97-4FC6-37D9-3A7B908E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284B6-553C-D64F-2D14-45B698BF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Endcap terminal length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8F15-31BC-7706-F81E-7F26B702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B1DB12-9DE0-C267-2354-F719CD02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13</a:t>
            </a:fld>
            <a:endParaRPr lang="en-GB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E12E67-E7C1-20FD-7FD5-086DEE80C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84" y="2260303"/>
            <a:ext cx="6839905" cy="56300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B7826E4-86C2-35C3-7E83-7725368D8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196" y="1573297"/>
            <a:ext cx="2753324" cy="70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EBF6B-F27B-DE90-6375-012FEE7A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76E80D-6FD2-C8AE-6B97-AE298DB6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C68F-BC98-5832-5241-847012760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29505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82D5-8FB0-33AA-66D5-D839C100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0F2ACF-C2A1-92F5-4609-5A29ABF6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meetup </a:t>
            </a:r>
            <a:r>
              <a:rPr lang="en-GB" dirty="0" err="1"/>
              <a:t>texas</a:t>
            </a:r>
            <a:endParaRPr lang="en-GB" dirty="0"/>
          </a:p>
        </p:txBody>
      </p:sp>
      <p:pic>
        <p:nvPicPr>
          <p:cNvPr id="5" name="Tijdelijke aanduiding voor inhoud 4" descr="Afbeelding met overdekt, kleding, persoon, Congreszaal&#10;&#10;Automatisch gegenereerde beschrijving">
            <a:extLst>
              <a:ext uri="{FF2B5EF4-FFF2-40B4-BE49-F238E27FC236}">
                <a16:creationId xmlns:a16="http://schemas.microsoft.com/office/drawing/2014/main" id="{DF7B8A7C-9F9A-AC77-8711-6ADD583D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" y="1736238"/>
            <a:ext cx="8221265" cy="438467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B7BE9-D9E8-2B47-F924-C1F50FC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15</a:t>
            </a:fld>
            <a:endParaRPr lang="en-GB"/>
          </a:p>
        </p:txBody>
      </p:sp>
      <p:pic>
        <p:nvPicPr>
          <p:cNvPr id="10" name="Afbeelding 9" descr="Afbeelding met persoon, kleding, schoeisel, gebouw&#10;&#10;Automatisch gegenereerde beschrijving">
            <a:extLst>
              <a:ext uri="{FF2B5EF4-FFF2-40B4-BE49-F238E27FC236}">
                <a16:creationId xmlns:a16="http://schemas.microsoft.com/office/drawing/2014/main" id="{606AC2BF-A687-A170-A7DA-8E1D0A243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55" y="1736238"/>
            <a:ext cx="7912195" cy="4384675"/>
          </a:xfrm>
          <a:prstGeom prst="rect">
            <a:avLst/>
          </a:prstGeom>
        </p:spPr>
      </p:pic>
      <p:pic>
        <p:nvPicPr>
          <p:cNvPr id="11266" name="Picture 2" descr="USA INC. - The University of Texas at Arlington - USA INC.">
            <a:extLst>
              <a:ext uri="{FF2B5EF4-FFF2-40B4-BE49-F238E27FC236}">
                <a16:creationId xmlns:a16="http://schemas.microsoft.com/office/drawing/2014/main" id="{EF8FC2BE-580B-B0DA-D080-9F25DE0B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83" y="6221339"/>
            <a:ext cx="6157793" cy="35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6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B03C-239A-5D6A-771E-6D42827E5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D360D-8AEF-414A-B0B7-417076A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Wikipedia article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7B8B4-49AD-5777-8740-F8834148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16</a:t>
            </a:fld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344D5-1DA1-4AB9-1829-F72659F4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918BA7D-1E24-3924-1224-67EAF0A8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68" y="1115693"/>
            <a:ext cx="9662338" cy="8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8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/>
              <a:t>&lt; presenter’s name &gt;</a:t>
            </a:r>
            <a:br>
              <a:rPr lang="en-GB"/>
            </a:br>
            <a:r>
              <a:rPr lang="en-GB"/>
              <a:t>&lt; job title &gt;</a:t>
            </a:r>
            <a:br>
              <a:rPr lang="en-GB"/>
            </a:br>
            <a:br>
              <a:rPr lang="en-GB"/>
            </a:br>
            <a:r>
              <a:rPr lang="en-GB" cap="all"/>
              <a:t>&lt; </a:t>
            </a:r>
            <a:r>
              <a:rPr lang="nl-BE"/>
              <a:t>DEPARTMENT OR RESEARCH GROUP</a:t>
            </a:r>
            <a:r>
              <a:rPr lang="en-GB" cap="all"/>
              <a:t> &gt;</a:t>
            </a:r>
            <a:br>
              <a:rPr lang="en-GB" cap="all"/>
            </a:br>
            <a:br>
              <a:rPr lang="en-GB"/>
            </a:br>
            <a:r>
              <a:rPr lang="en-GB"/>
              <a:t>E	&lt;first name&gt;.&lt;surname&gt;@ugent.be</a:t>
            </a:r>
            <a:br>
              <a:rPr lang="en-GB"/>
            </a:br>
            <a:r>
              <a:rPr lang="en-GB"/>
              <a:t>T	+32 9 000 00 00</a:t>
            </a:r>
            <a:br>
              <a:rPr lang="en-GB"/>
            </a:br>
            <a:r>
              <a:rPr lang="en-GB"/>
              <a:t>M	+32 400 00 00 00</a:t>
            </a:r>
            <a:br>
              <a:rPr lang="en-GB"/>
            </a:br>
            <a:br>
              <a:rPr lang="en-GB"/>
            </a:br>
            <a:r>
              <a:rPr lang="en-GB"/>
              <a:t>www.ugent.be</a:t>
            </a:r>
            <a:br>
              <a:rPr lang="en-GB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Universiteit Gent</a:t>
            </a:r>
            <a:br>
              <a:rPr lang="nl-NL" dirty="0"/>
            </a:br>
            <a:r>
              <a:rPr lang="nl-NL"/>
              <a:t>@ugent</a:t>
            </a:r>
          </a:p>
          <a:p>
            <a:r>
              <a:rPr lang="nl-NL"/>
              <a:t>@ugent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8855CE0-DA1E-47E6-9AFE-EA2A510D6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0788195-BE0F-443B-A2BC-32526DC61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  <p:pic>
        <p:nvPicPr>
          <p:cNvPr id="3" name="Picture Placeholder 27">
            <a:hlinkClick r:id="rId5"/>
            <a:extLst>
              <a:ext uri="{FF2B5EF4-FFF2-40B4-BE49-F238E27FC236}">
                <a16:creationId xmlns:a16="http://schemas.microsoft.com/office/drawing/2014/main" id="{B43B96B5-64D3-0B01-64BE-8A9A9A013AA1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0" b="220"/>
          <a:stretch>
            <a:fillRect/>
          </a:stretch>
        </p:blipFill>
        <p:spPr>
          <a:xfrm>
            <a:off x="8706929" y="36697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8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Intermediary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november / Lars Willocx – Juliana </a:t>
            </a:r>
            <a:r>
              <a:rPr lang="nl-NL" dirty="0" err="1"/>
              <a:t>Stachurska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eppg</a:t>
            </a:r>
            <a:endParaRPr lang="en-GB" dirty="0"/>
          </a:p>
          <a:p>
            <a:pPr lvl="1"/>
            <a:r>
              <a:rPr lang="en-GB" dirty="0"/>
              <a:t>Neutrino physics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4DF47E72-6871-A289-A68F-001FAEFA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269" y="8006377"/>
            <a:ext cx="1972237" cy="166654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9BD7-0E05-50DF-1281-01B57715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E3D923-06F9-0373-31EB-D4736852F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6397E-0C8E-6B03-C7E1-98AF0EB1C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P8</a:t>
            </a:r>
          </a:p>
        </p:txBody>
      </p:sp>
    </p:spTree>
    <p:extLst>
      <p:ext uri="{BB962C8B-B14F-4D97-AF65-F5344CB8AC3E}">
        <p14:creationId xmlns:p14="http://schemas.microsoft.com/office/powerpoint/2010/main" val="242279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C672-1577-764D-D143-B1E54A16E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ADFDA7-674C-6FAE-0B30-1FA838CA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</a:t>
            </a:r>
          </a:p>
        </p:txBody>
      </p:sp>
      <p:pic>
        <p:nvPicPr>
          <p:cNvPr id="9" name="Tijdelijke aanduiding voor inhoud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6EC8DFE-4FF7-E9AE-4CEA-01FE14437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65" y="521734"/>
            <a:ext cx="7375385" cy="315666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9A59BD-FD4D-A2AE-3A7D-47900FEF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ABD54BA-7E95-0D09-BD3A-4F2881CE4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825" y="1194364"/>
                <a:ext cx="15699575" cy="669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536400" indent="-450000" algn="l" defTabSz="4572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̶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70000" indent="-450000" algn="l" defTabSz="4572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̶"/>
                  <a:tabLst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56800" indent="-450000" algn="l" defTabSz="4572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‒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29200" indent="-550800" algn="l" defTabSz="4572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‒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62800" indent="-442800" algn="l" defTabSz="4572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̶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76013" indent="-325092" algn="l" defTabSz="1300368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26197" indent="-325092" algn="l" defTabSz="1300368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381" indent="-325092" algn="l" defTabSz="1300368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526565" indent="-325092" algn="l" defTabSz="1300368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6400" indent="0">
                  <a:buFont typeface="Arial" panose="020B0604020202020204" pitchFamily="34" charset="0"/>
                  <a:buNone/>
                </a:pPr>
                <a:r>
                  <a:rPr lang="en-GB" dirty="0"/>
                  <a:t>Neutrino mass experiment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GB" dirty="0"/>
              </a:p>
              <a:p>
                <a:r>
                  <a:rPr lang="el-GR" dirty="0"/>
                  <a:t>β</a:t>
                </a:r>
                <a:r>
                  <a:rPr lang="nl-BE" dirty="0"/>
                  <a:t>-</a:t>
                </a:r>
                <a:r>
                  <a:rPr lang="en-GB" dirty="0"/>
                  <a:t>decay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ABD54BA-7E95-0D09-BD3A-4F2881CE4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25" y="1194364"/>
                <a:ext cx="15699575" cy="6696000"/>
              </a:xfrm>
              <a:prstGeom prst="rect">
                <a:avLst/>
              </a:prstGeom>
              <a:blipFill>
                <a:blip r:embed="rId4"/>
                <a:stretch>
                  <a:fillRect l="-1203" t="-1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adiation - How do neutrino masses change the shape of the $\beta$ decay  spectrum? - Physics Stack Exchange">
            <a:extLst>
              <a:ext uri="{FF2B5EF4-FFF2-40B4-BE49-F238E27FC236}">
                <a16:creationId xmlns:a16="http://schemas.microsoft.com/office/drawing/2014/main" id="{8A22030C-5FAD-832A-C99E-181B35A5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37" y="4183143"/>
            <a:ext cx="9062729" cy="51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5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BF59D-5764-D4E1-B60F-3E39B22E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F94FD4-69C0-FA84-9EA8-67DA27A0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BF24C-F8EB-0187-CC23-A256DEC5B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GB" dirty="0"/>
                  <a:t>KATRIN</a:t>
                </a:r>
              </a:p>
              <a:p>
                <a:r>
                  <a:rPr lang="en-GB" dirty="0"/>
                  <a:t>Size spectrometer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dirty="0"/>
                  <a:t> r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BF24C-F8EB-0187-CC23-A256DEC5B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3" t="-1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E45D8-B511-1BB6-DE08-E20ED721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pic>
        <p:nvPicPr>
          <p:cNvPr id="5122" name="Picture 2" descr="KATRIN (Direkte Neutrino Massenmessung)">
            <a:extLst>
              <a:ext uri="{FF2B5EF4-FFF2-40B4-BE49-F238E27FC236}">
                <a16:creationId xmlns:a16="http://schemas.microsoft.com/office/drawing/2014/main" id="{0E20E421-376E-8461-2F11-C6E28628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00" y="593350"/>
            <a:ext cx="72580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TRIN experiment: Measuring the mass of a “ghost particle” - Leybold">
            <a:extLst>
              <a:ext uri="{FF2B5EF4-FFF2-40B4-BE49-F238E27FC236}">
                <a16:creationId xmlns:a16="http://schemas.microsoft.com/office/drawing/2014/main" id="{6C2A75BF-FAA1-56D3-E8D6-E92DDD47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00" y="5478125"/>
            <a:ext cx="5789495" cy="38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767F4EB-8FAB-F7DA-7AD3-81C871FC3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62" y="3097903"/>
            <a:ext cx="7433545" cy="50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B88E9-8507-C190-293B-4AA653561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A8BEF3-F8F3-00A1-2968-66F413F5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FE11-1813-B0E9-1047-A65D68F8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/>
              <a:t>Project 8:</a:t>
            </a:r>
          </a:p>
          <a:p>
            <a:pPr marL="86400" indent="0">
              <a:buNone/>
            </a:pPr>
            <a:r>
              <a:rPr lang="en-GB" dirty="0"/>
              <a:t>	CRES (cyclotron radiation emission spectroscopy)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6D2C84-CE36-519B-7677-74A1FB46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pic>
        <p:nvPicPr>
          <p:cNvPr id="6146" name="Picture 2" descr="Electron cyclotron radiation | Download Scientific Diagram">
            <a:extLst>
              <a:ext uri="{FF2B5EF4-FFF2-40B4-BE49-F238E27FC236}">
                <a16:creationId xmlns:a16="http://schemas.microsoft.com/office/drawing/2014/main" id="{49FCC601-6009-22FD-8599-0B0825838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3653270"/>
            <a:ext cx="8315206" cy="44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A04C94-A15A-50C3-AA5C-CDF3D6881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61" y="3117535"/>
            <a:ext cx="7075930" cy="48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03EC-A849-FFBB-A629-242230B8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9DE2CA-3C60-4284-B2E8-2B0FEE02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6AF1-EA6D-8204-DEC8-8F06711F0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/>
              <a:t>Microwave magnetron cavity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1E536D-8AB4-415A-CE33-78F446F0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endParaRPr lang="en-GB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A16465C6-0A1A-361B-19AC-A75E55C1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77" y="1115693"/>
            <a:ext cx="5853523" cy="58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633FD-E05E-A9B9-5841-2CAFF3E9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E3C376-5407-7B73-E912-6236EF47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D155-296F-C45C-401D-7852E9D7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/>
              <a:t>Microwave magnetron cavity</a:t>
            </a:r>
          </a:p>
          <a:p>
            <a:pPr marL="86400" indent="0">
              <a:buNone/>
            </a:pPr>
            <a:endParaRPr lang="en-GB" dirty="0"/>
          </a:p>
          <a:p>
            <a:pPr marL="86400" indent="0">
              <a:buNone/>
            </a:pPr>
            <a:r>
              <a:rPr lang="en-GB" dirty="0"/>
              <a:t>Project 8: opposite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26BBD7-E0BD-DA86-C711-4FFE21E9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8D39F2E2-999D-49EF-2754-D31603AA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77" y="1115693"/>
            <a:ext cx="5853523" cy="58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E6D36E-FB5A-F806-30F5-89B20660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05" y="3961932"/>
            <a:ext cx="6735223" cy="5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2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29AA-472A-2127-6D94-7BBE6B75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85CAFD-CDB6-7DE8-6936-1331F541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4A16-65F8-3D1A-F16D-C8490A69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A33F3C-109C-B926-22F3-49418A23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9</a:t>
            </a:fld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7D3D1F-35D7-2D9E-4B55-46B505C5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676" y="688963"/>
            <a:ext cx="4525006" cy="7706801"/>
          </a:xfrm>
          <a:prstGeom prst="rect">
            <a:avLst/>
          </a:prstGeom>
        </p:spPr>
      </p:pic>
      <p:pic>
        <p:nvPicPr>
          <p:cNvPr id="13" name="Afbeelding 12" descr="Afbeelding met tekst, schermopname, diagram, Rechthoek&#10;&#10;Automatisch gegenereerde beschrijving">
            <a:extLst>
              <a:ext uri="{FF2B5EF4-FFF2-40B4-BE49-F238E27FC236}">
                <a16:creationId xmlns:a16="http://schemas.microsoft.com/office/drawing/2014/main" id="{E1A2A09E-11D5-C405-B282-FD3FBF29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33" y="1399705"/>
            <a:ext cx="6609919" cy="495743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748CCB1-375A-9753-2E58-99546AB7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017" y="6357144"/>
            <a:ext cx="5947149" cy="1806172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16144E4-918F-E8DF-0936-0EBE50DC5DFF}"/>
              </a:ext>
            </a:extLst>
          </p:cNvPr>
          <p:cNvSpPr txBox="1"/>
          <p:nvPr/>
        </p:nvSpPr>
        <p:spPr>
          <a:xfrm>
            <a:off x="3086718" y="1321034"/>
            <a:ext cx="428512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dirty="0"/>
              <a:t>Credit: </a:t>
            </a:r>
            <a:r>
              <a:rPr lang="en-GB" sz="2500" dirty="0" err="1"/>
              <a:t>Srinikitha</a:t>
            </a:r>
            <a:r>
              <a:rPr lang="en-GB" sz="2500" dirty="0"/>
              <a:t> Bhagvati</a:t>
            </a:r>
          </a:p>
        </p:txBody>
      </p:sp>
    </p:spTree>
    <p:extLst>
      <p:ext uri="{BB962C8B-B14F-4D97-AF65-F5344CB8AC3E}">
        <p14:creationId xmlns:p14="http://schemas.microsoft.com/office/powerpoint/2010/main" val="322318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782</TotalTime>
  <Words>174</Words>
  <Application>Microsoft Office PowerPoint</Application>
  <PresentationFormat>Aangepast</PresentationFormat>
  <Paragraphs>57</Paragraphs>
  <Slides>17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Kantoorthema</vt:lpstr>
      <vt:lpstr>PowerPoint-presentatie</vt:lpstr>
      <vt:lpstr>Project 8</vt:lpstr>
      <vt:lpstr>PowerPoint-presentatie</vt:lpstr>
      <vt:lpstr>What?</vt:lpstr>
      <vt:lpstr>WHAT?</vt:lpstr>
      <vt:lpstr>WHAT?</vt:lpstr>
      <vt:lpstr>How?</vt:lpstr>
      <vt:lpstr>How?</vt:lpstr>
      <vt:lpstr>How?</vt:lpstr>
      <vt:lpstr>PowerPoint-presentatie</vt:lpstr>
      <vt:lpstr>Distortions study</vt:lpstr>
      <vt:lpstr>Material study</vt:lpstr>
      <vt:lpstr>Endcap terminal length study</vt:lpstr>
      <vt:lpstr>PowerPoint-presentatie</vt:lpstr>
      <vt:lpstr>Collaboration meetup texas</vt:lpstr>
      <vt:lpstr>Wikipedia article</vt:lpstr>
      <vt:lpstr>&lt; presenter’s name &gt; &lt; job title &gt;  &lt; DEPARTMENT OR RESEARCH GROUP &gt;  E &lt;first name&gt;.&lt;surname&gt;@ugent.be T +32 9 000 00 00 M +32 400 00 00 00  www.ugent.be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Lars Willocx</dc:creator>
  <cp:keywords/>
  <dc:description/>
  <cp:lastModifiedBy>Lars Willocx</cp:lastModifiedBy>
  <cp:revision>7</cp:revision>
  <dcterms:created xsi:type="dcterms:W3CDTF">2024-11-20T11:24:59Z</dcterms:created>
  <dcterms:modified xsi:type="dcterms:W3CDTF">2024-11-21T00:27:58Z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