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1"/>
  </p:notesMasterIdLst>
  <p:sldIdLst>
    <p:sldId id="256" r:id="rId5"/>
    <p:sldId id="257" r:id="rId6"/>
    <p:sldId id="265" r:id="rId7"/>
    <p:sldId id="266" r:id="rId8"/>
    <p:sldId id="283" r:id="rId9"/>
    <p:sldId id="267" r:id="rId10"/>
    <p:sldId id="269" r:id="rId11"/>
    <p:sldId id="281" r:id="rId12"/>
    <p:sldId id="284" r:id="rId13"/>
    <p:sldId id="270" r:id="rId14"/>
    <p:sldId id="272" r:id="rId15"/>
    <p:sldId id="280" r:id="rId16"/>
    <p:sldId id="291" r:id="rId17"/>
    <p:sldId id="275" r:id="rId18"/>
    <p:sldId id="282" r:id="rId19"/>
    <p:sldId id="285" r:id="rId20"/>
    <p:sldId id="286" r:id="rId21"/>
    <p:sldId id="274" r:id="rId22"/>
    <p:sldId id="273" r:id="rId23"/>
    <p:sldId id="289" r:id="rId24"/>
    <p:sldId id="287" r:id="rId25"/>
    <p:sldId id="278" r:id="rId26"/>
    <p:sldId id="277" r:id="rId27"/>
    <p:sldId id="279" r:id="rId28"/>
    <p:sldId id="288" r:id="rId29"/>
    <p:sldId id="290" r:id="rId30"/>
  </p:sldIdLst>
  <p:sldSz cx="17338675" cy="9753600"/>
  <p:notesSz cx="6858000" cy="9144000"/>
  <p:defaultTextStyle>
    <a:defPPr>
      <a:defRPr lang="en-US"/>
    </a:defPPr>
    <a:lvl1pPr marL="0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184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368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552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736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0921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105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289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473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4C8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489C8C-9AE7-45C8-859E-03E853A21D1F}" v="185" dt="2025-03-14T10:24:19.1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94" autoAdjust="0"/>
  </p:normalViewPr>
  <p:slideViewPr>
    <p:cSldViewPr snapToGrid="0" showGuides="1">
      <p:cViewPr varScale="1">
        <p:scale>
          <a:sx n="59" d="100"/>
          <a:sy n="59" d="100"/>
        </p:scale>
        <p:origin x="672" y="82"/>
      </p:cViewPr>
      <p:guideLst>
        <p:guide orient="horz" pos="3072"/>
        <p:guide pos="5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C595FD-5A45-4A07-9F84-65DBA17024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F8FB99-B33D-4E21-8EA9-1404C983454E}">
      <dgm:prSet/>
      <dgm:spPr/>
      <dgm:t>
        <a:bodyPr/>
        <a:lstStyle/>
        <a:p>
          <a:r>
            <a:rPr lang="en-GB"/>
            <a:t>Recap</a:t>
          </a:r>
          <a:endParaRPr lang="en-US"/>
        </a:p>
      </dgm:t>
    </dgm:pt>
    <dgm:pt modelId="{C1C501F0-7D6B-418D-BA00-6C32AD48B1A2}" type="parTrans" cxnId="{758AB251-CC5D-4DA4-B000-2D7F622D9024}">
      <dgm:prSet/>
      <dgm:spPr/>
      <dgm:t>
        <a:bodyPr/>
        <a:lstStyle/>
        <a:p>
          <a:endParaRPr lang="en-US"/>
        </a:p>
      </dgm:t>
    </dgm:pt>
    <dgm:pt modelId="{5A6D794B-9395-4C62-8D9B-C71901CB081C}" type="sibTrans" cxnId="{758AB251-CC5D-4DA4-B000-2D7F622D9024}">
      <dgm:prSet/>
      <dgm:spPr/>
      <dgm:t>
        <a:bodyPr/>
        <a:lstStyle/>
        <a:p>
          <a:endParaRPr lang="en-US"/>
        </a:p>
      </dgm:t>
    </dgm:pt>
    <dgm:pt modelId="{0754350A-B64E-4E66-80C4-4EDD4340CA29}">
      <dgm:prSet/>
      <dgm:spPr/>
      <dgm:t>
        <a:bodyPr/>
        <a:lstStyle/>
        <a:p>
          <a:r>
            <a:rPr lang="en-GB"/>
            <a:t>Machine learning algorithm</a:t>
          </a:r>
          <a:endParaRPr lang="en-US"/>
        </a:p>
      </dgm:t>
    </dgm:pt>
    <dgm:pt modelId="{08C7CDF5-825D-4DFD-809A-020926AFA983}" type="parTrans" cxnId="{434FA341-D119-4C46-8DB4-1F9C1DFBF46D}">
      <dgm:prSet/>
      <dgm:spPr/>
      <dgm:t>
        <a:bodyPr/>
        <a:lstStyle/>
        <a:p>
          <a:endParaRPr lang="en-US"/>
        </a:p>
      </dgm:t>
    </dgm:pt>
    <dgm:pt modelId="{ABED20A1-A329-427D-850B-FE107EB127C2}" type="sibTrans" cxnId="{434FA341-D119-4C46-8DB4-1F9C1DFBF46D}">
      <dgm:prSet/>
      <dgm:spPr/>
      <dgm:t>
        <a:bodyPr/>
        <a:lstStyle/>
        <a:p>
          <a:endParaRPr lang="en-US"/>
        </a:p>
      </dgm:t>
    </dgm:pt>
    <dgm:pt modelId="{6DB2D557-2800-489B-9C69-B945AB55BE39}">
      <dgm:prSet/>
      <dgm:spPr/>
      <dgm:t>
        <a:bodyPr/>
        <a:lstStyle/>
        <a:p>
          <a:r>
            <a:rPr lang="en-GB"/>
            <a:t>Results</a:t>
          </a:r>
          <a:endParaRPr lang="en-US"/>
        </a:p>
      </dgm:t>
    </dgm:pt>
    <dgm:pt modelId="{AF0850C1-0E96-4410-BA41-512E93E6AEB1}" type="parTrans" cxnId="{2F0E9807-E467-4325-ADFF-526D34AEA3B2}">
      <dgm:prSet/>
      <dgm:spPr/>
      <dgm:t>
        <a:bodyPr/>
        <a:lstStyle/>
        <a:p>
          <a:endParaRPr lang="en-US"/>
        </a:p>
      </dgm:t>
    </dgm:pt>
    <dgm:pt modelId="{C86D0ADF-A235-4E0C-BB89-FD8E0C515824}" type="sibTrans" cxnId="{2F0E9807-E467-4325-ADFF-526D34AEA3B2}">
      <dgm:prSet/>
      <dgm:spPr/>
      <dgm:t>
        <a:bodyPr/>
        <a:lstStyle/>
        <a:p>
          <a:endParaRPr lang="en-US"/>
        </a:p>
      </dgm:t>
    </dgm:pt>
    <dgm:pt modelId="{3A8145A3-4351-408A-8B14-7C6229564B58}">
      <dgm:prSet/>
      <dgm:spPr/>
      <dgm:t>
        <a:bodyPr/>
        <a:lstStyle/>
        <a:p>
          <a:r>
            <a:rPr lang="en-GB" dirty="0"/>
            <a:t>Future plans</a:t>
          </a:r>
          <a:endParaRPr lang="en-US" dirty="0"/>
        </a:p>
      </dgm:t>
    </dgm:pt>
    <dgm:pt modelId="{06F715E0-B73D-4C63-B7E8-16029FACA91E}" type="parTrans" cxnId="{DB3D0B50-6C3C-4254-844B-00CFEB80689D}">
      <dgm:prSet/>
      <dgm:spPr/>
      <dgm:t>
        <a:bodyPr/>
        <a:lstStyle/>
        <a:p>
          <a:endParaRPr lang="en-US"/>
        </a:p>
      </dgm:t>
    </dgm:pt>
    <dgm:pt modelId="{918F1DBB-8EF2-41AF-B3C0-AFCB2B44772A}" type="sibTrans" cxnId="{DB3D0B50-6C3C-4254-844B-00CFEB80689D}">
      <dgm:prSet/>
      <dgm:spPr/>
      <dgm:t>
        <a:bodyPr/>
        <a:lstStyle/>
        <a:p>
          <a:endParaRPr lang="en-US"/>
        </a:p>
      </dgm:t>
    </dgm:pt>
    <dgm:pt modelId="{98C79369-B5A3-4BA8-A156-7BD319C43F52}" type="pres">
      <dgm:prSet presAssocID="{02C595FD-5A45-4A07-9F84-65DBA170243A}" presName="linear" presStyleCnt="0">
        <dgm:presLayoutVars>
          <dgm:animLvl val="lvl"/>
          <dgm:resizeHandles val="exact"/>
        </dgm:presLayoutVars>
      </dgm:prSet>
      <dgm:spPr/>
    </dgm:pt>
    <dgm:pt modelId="{85928AAF-EBF1-4FD2-B774-6F0E5F59A93B}" type="pres">
      <dgm:prSet presAssocID="{13F8FB99-B33D-4E21-8EA9-1404C983454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D7CDAFC-E8D8-4E8B-99B2-F0F89DBAB4B5}" type="pres">
      <dgm:prSet presAssocID="{5A6D794B-9395-4C62-8D9B-C71901CB081C}" presName="spacer" presStyleCnt="0"/>
      <dgm:spPr/>
    </dgm:pt>
    <dgm:pt modelId="{17A76EE6-B7F5-440A-88EB-4DC298415026}" type="pres">
      <dgm:prSet presAssocID="{0754350A-B64E-4E66-80C4-4EDD4340CA2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65A4F80-2AE9-4110-BD12-E0221D699A9A}" type="pres">
      <dgm:prSet presAssocID="{ABED20A1-A329-427D-850B-FE107EB127C2}" presName="spacer" presStyleCnt="0"/>
      <dgm:spPr/>
    </dgm:pt>
    <dgm:pt modelId="{70DC30FA-ED62-40EF-A899-2041E319C4B4}" type="pres">
      <dgm:prSet presAssocID="{6DB2D557-2800-489B-9C69-B945AB55BE3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13DD73A-F08E-4775-94EC-3EB0BF488ADD}" type="pres">
      <dgm:prSet presAssocID="{C86D0ADF-A235-4E0C-BB89-FD8E0C515824}" presName="spacer" presStyleCnt="0"/>
      <dgm:spPr/>
    </dgm:pt>
    <dgm:pt modelId="{1D63630C-0660-44C7-9873-390542F49B9F}" type="pres">
      <dgm:prSet presAssocID="{3A8145A3-4351-408A-8B14-7C6229564B5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F0E9807-E467-4325-ADFF-526D34AEA3B2}" srcId="{02C595FD-5A45-4A07-9F84-65DBA170243A}" destId="{6DB2D557-2800-489B-9C69-B945AB55BE39}" srcOrd="2" destOrd="0" parTransId="{AF0850C1-0E96-4410-BA41-512E93E6AEB1}" sibTransId="{C86D0ADF-A235-4E0C-BB89-FD8E0C515824}"/>
    <dgm:cxn modelId="{CE5B0919-00EC-447B-85E6-6EBB83D2F71D}" type="presOf" srcId="{0754350A-B64E-4E66-80C4-4EDD4340CA29}" destId="{17A76EE6-B7F5-440A-88EB-4DC298415026}" srcOrd="0" destOrd="0" presId="urn:microsoft.com/office/officeart/2005/8/layout/vList2"/>
    <dgm:cxn modelId="{434FA341-D119-4C46-8DB4-1F9C1DFBF46D}" srcId="{02C595FD-5A45-4A07-9F84-65DBA170243A}" destId="{0754350A-B64E-4E66-80C4-4EDD4340CA29}" srcOrd="1" destOrd="0" parTransId="{08C7CDF5-825D-4DFD-809A-020926AFA983}" sibTransId="{ABED20A1-A329-427D-850B-FE107EB127C2}"/>
    <dgm:cxn modelId="{DB3D0B50-6C3C-4254-844B-00CFEB80689D}" srcId="{02C595FD-5A45-4A07-9F84-65DBA170243A}" destId="{3A8145A3-4351-408A-8B14-7C6229564B58}" srcOrd="3" destOrd="0" parTransId="{06F715E0-B73D-4C63-B7E8-16029FACA91E}" sibTransId="{918F1DBB-8EF2-41AF-B3C0-AFCB2B44772A}"/>
    <dgm:cxn modelId="{758AB251-CC5D-4DA4-B000-2D7F622D9024}" srcId="{02C595FD-5A45-4A07-9F84-65DBA170243A}" destId="{13F8FB99-B33D-4E21-8EA9-1404C983454E}" srcOrd="0" destOrd="0" parTransId="{C1C501F0-7D6B-418D-BA00-6C32AD48B1A2}" sibTransId="{5A6D794B-9395-4C62-8D9B-C71901CB081C}"/>
    <dgm:cxn modelId="{E8FB9E9E-9C71-45C4-9293-3E18E27607FA}" type="presOf" srcId="{13F8FB99-B33D-4E21-8EA9-1404C983454E}" destId="{85928AAF-EBF1-4FD2-B774-6F0E5F59A93B}" srcOrd="0" destOrd="0" presId="urn:microsoft.com/office/officeart/2005/8/layout/vList2"/>
    <dgm:cxn modelId="{AC2F8EC2-4A8D-4F8F-A92D-31C173486EB4}" type="presOf" srcId="{02C595FD-5A45-4A07-9F84-65DBA170243A}" destId="{98C79369-B5A3-4BA8-A156-7BD319C43F52}" srcOrd="0" destOrd="0" presId="urn:microsoft.com/office/officeart/2005/8/layout/vList2"/>
    <dgm:cxn modelId="{BC2DA6C6-2A53-45A9-A2D6-F6E5F585A826}" type="presOf" srcId="{3A8145A3-4351-408A-8B14-7C6229564B58}" destId="{1D63630C-0660-44C7-9873-390542F49B9F}" srcOrd="0" destOrd="0" presId="urn:microsoft.com/office/officeart/2005/8/layout/vList2"/>
    <dgm:cxn modelId="{FAB7AEEA-5031-42D5-AC63-77FFDA2EF4E7}" type="presOf" srcId="{6DB2D557-2800-489B-9C69-B945AB55BE39}" destId="{70DC30FA-ED62-40EF-A899-2041E319C4B4}" srcOrd="0" destOrd="0" presId="urn:microsoft.com/office/officeart/2005/8/layout/vList2"/>
    <dgm:cxn modelId="{B1BA036D-ED33-462A-B848-79BD8511A17D}" type="presParOf" srcId="{98C79369-B5A3-4BA8-A156-7BD319C43F52}" destId="{85928AAF-EBF1-4FD2-B774-6F0E5F59A93B}" srcOrd="0" destOrd="0" presId="urn:microsoft.com/office/officeart/2005/8/layout/vList2"/>
    <dgm:cxn modelId="{8320925B-40EF-43E4-B778-483017D16BC0}" type="presParOf" srcId="{98C79369-B5A3-4BA8-A156-7BD319C43F52}" destId="{ED7CDAFC-E8D8-4E8B-99B2-F0F89DBAB4B5}" srcOrd="1" destOrd="0" presId="urn:microsoft.com/office/officeart/2005/8/layout/vList2"/>
    <dgm:cxn modelId="{7237C691-0CDE-4796-9CC2-92B82C42980E}" type="presParOf" srcId="{98C79369-B5A3-4BA8-A156-7BD319C43F52}" destId="{17A76EE6-B7F5-440A-88EB-4DC298415026}" srcOrd="2" destOrd="0" presId="urn:microsoft.com/office/officeart/2005/8/layout/vList2"/>
    <dgm:cxn modelId="{294A9BF7-7A14-4461-A815-5226E6145A86}" type="presParOf" srcId="{98C79369-B5A3-4BA8-A156-7BD319C43F52}" destId="{265A4F80-2AE9-4110-BD12-E0221D699A9A}" srcOrd="3" destOrd="0" presId="urn:microsoft.com/office/officeart/2005/8/layout/vList2"/>
    <dgm:cxn modelId="{0B2172B3-6C19-4510-A1BF-512868B3CA80}" type="presParOf" srcId="{98C79369-B5A3-4BA8-A156-7BD319C43F52}" destId="{70DC30FA-ED62-40EF-A899-2041E319C4B4}" srcOrd="4" destOrd="0" presId="urn:microsoft.com/office/officeart/2005/8/layout/vList2"/>
    <dgm:cxn modelId="{B1B98799-0EA5-4CE7-9BBB-FE7353D8B9EC}" type="presParOf" srcId="{98C79369-B5A3-4BA8-A156-7BD319C43F52}" destId="{B13DD73A-F08E-4775-94EC-3EB0BF488ADD}" srcOrd="5" destOrd="0" presId="urn:microsoft.com/office/officeart/2005/8/layout/vList2"/>
    <dgm:cxn modelId="{B02D9396-8399-4DCE-8343-1D75AA6226D0}" type="presParOf" srcId="{98C79369-B5A3-4BA8-A156-7BD319C43F52}" destId="{1D63630C-0660-44C7-9873-390542F49B9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041221-BE45-4A84-B379-73A201E4EDA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AFEBC4C-67EE-44BA-A886-A86FFCA3DB38}">
      <dgm:prSet phldrT="[Tekst]"/>
      <dgm:spPr/>
      <dgm:t>
        <a:bodyPr/>
        <a:lstStyle/>
        <a:p>
          <a:r>
            <a:rPr lang="en-GB" dirty="0"/>
            <a:t>Injecting signal and noise into bilby</a:t>
          </a:r>
        </a:p>
      </dgm:t>
    </dgm:pt>
    <dgm:pt modelId="{3F7BE39A-0342-4546-8A30-443FDA8D7443}" type="parTrans" cxnId="{ABA00CC3-1BD2-4B98-AB2C-9E4FA210B80B}">
      <dgm:prSet/>
      <dgm:spPr/>
      <dgm:t>
        <a:bodyPr/>
        <a:lstStyle/>
        <a:p>
          <a:endParaRPr lang="en-GB"/>
        </a:p>
      </dgm:t>
    </dgm:pt>
    <dgm:pt modelId="{EAA4C688-FB33-45AC-908F-1D2EBC662CAC}" type="sibTrans" cxnId="{ABA00CC3-1BD2-4B98-AB2C-9E4FA210B80B}">
      <dgm:prSet/>
      <dgm:spPr/>
      <dgm:t>
        <a:bodyPr/>
        <a:lstStyle/>
        <a:p>
          <a:endParaRPr lang="en-GB"/>
        </a:p>
      </dgm:t>
    </dgm:pt>
    <dgm:pt modelId="{D651BE20-7F2B-49D6-9163-59499B41937D}">
      <dgm:prSet phldrT="[Tekst]"/>
      <dgm:spPr/>
      <dgm:t>
        <a:bodyPr/>
        <a:lstStyle/>
        <a:p>
          <a:r>
            <a:rPr lang="en-GB" dirty="0"/>
            <a:t>Choose model with parameters</a:t>
          </a:r>
        </a:p>
      </dgm:t>
    </dgm:pt>
    <dgm:pt modelId="{803C21D7-9772-4A41-B13C-EABAAA16012B}" type="parTrans" cxnId="{AAD37844-9D7A-47F7-B691-B5B33F8ECF5C}">
      <dgm:prSet/>
      <dgm:spPr/>
      <dgm:t>
        <a:bodyPr/>
        <a:lstStyle/>
        <a:p>
          <a:endParaRPr lang="en-GB"/>
        </a:p>
      </dgm:t>
    </dgm:pt>
    <dgm:pt modelId="{21C5BACE-E6EC-4EF8-820F-2AE05CEA00F3}" type="sibTrans" cxnId="{AAD37844-9D7A-47F7-B691-B5B33F8ECF5C}">
      <dgm:prSet/>
      <dgm:spPr/>
      <dgm:t>
        <a:bodyPr/>
        <a:lstStyle/>
        <a:p>
          <a:endParaRPr lang="en-GB"/>
        </a:p>
      </dgm:t>
    </dgm:pt>
    <dgm:pt modelId="{2F5961DB-E5DC-4856-880F-27E332E49A65}">
      <dgm:prSet phldrT="[Tekst]"/>
      <dgm:spPr/>
      <dgm:t>
        <a:bodyPr/>
        <a:lstStyle/>
        <a:p>
          <a:r>
            <a:rPr lang="en-GB" dirty="0"/>
            <a:t>Monte Carlo Markov chain</a:t>
          </a:r>
        </a:p>
      </dgm:t>
    </dgm:pt>
    <dgm:pt modelId="{90DF9611-4661-4A0B-B67A-7F2F01C5FF10}" type="parTrans" cxnId="{9EFBB565-A73E-48A5-8187-27DC1B787C09}">
      <dgm:prSet/>
      <dgm:spPr/>
      <dgm:t>
        <a:bodyPr/>
        <a:lstStyle/>
        <a:p>
          <a:endParaRPr lang="en-GB"/>
        </a:p>
      </dgm:t>
    </dgm:pt>
    <dgm:pt modelId="{64768587-A0E4-48E2-854D-C26C6B3E0103}" type="sibTrans" cxnId="{9EFBB565-A73E-48A5-8187-27DC1B787C09}">
      <dgm:prSet/>
      <dgm:spPr/>
      <dgm:t>
        <a:bodyPr/>
        <a:lstStyle/>
        <a:p>
          <a:endParaRPr lang="en-GB"/>
        </a:p>
      </dgm:t>
    </dgm:pt>
    <dgm:pt modelId="{B9793D3F-82ED-4D5E-9517-F59106637443}">
      <dgm:prSet/>
      <dgm:spPr/>
      <dgm:t>
        <a:bodyPr/>
        <a:lstStyle/>
        <a:p>
          <a:r>
            <a:rPr lang="en-GB" dirty="0"/>
            <a:t>Returns Posterior distribution</a:t>
          </a:r>
        </a:p>
      </dgm:t>
    </dgm:pt>
    <dgm:pt modelId="{024D7B32-A366-457D-AA14-0FD36F82DEE4}" type="parTrans" cxnId="{A1097F2C-C398-4EE5-B3B4-9F30641322D0}">
      <dgm:prSet/>
      <dgm:spPr/>
      <dgm:t>
        <a:bodyPr/>
        <a:lstStyle/>
        <a:p>
          <a:endParaRPr lang="en-GB"/>
        </a:p>
      </dgm:t>
    </dgm:pt>
    <dgm:pt modelId="{AC794195-6BAC-4EC2-BD4F-19D4849F704D}" type="sibTrans" cxnId="{A1097F2C-C398-4EE5-B3B4-9F30641322D0}">
      <dgm:prSet/>
      <dgm:spPr/>
      <dgm:t>
        <a:bodyPr/>
        <a:lstStyle/>
        <a:p>
          <a:endParaRPr lang="en-GB"/>
        </a:p>
      </dgm:t>
    </dgm:pt>
    <dgm:pt modelId="{2F359CFB-B14C-4B9C-A66F-214F47342EE6}" type="pres">
      <dgm:prSet presAssocID="{86041221-BE45-4A84-B379-73A201E4EDAC}" presName="Name0" presStyleCnt="0">
        <dgm:presLayoutVars>
          <dgm:dir/>
          <dgm:resizeHandles val="exact"/>
        </dgm:presLayoutVars>
      </dgm:prSet>
      <dgm:spPr/>
    </dgm:pt>
    <dgm:pt modelId="{3F5D1891-544B-4D3D-9881-7F81BBF37372}" type="pres">
      <dgm:prSet presAssocID="{3AFEBC4C-67EE-44BA-A886-A86FFCA3DB38}" presName="node" presStyleLbl="node1" presStyleIdx="0" presStyleCnt="4">
        <dgm:presLayoutVars>
          <dgm:bulletEnabled val="1"/>
        </dgm:presLayoutVars>
      </dgm:prSet>
      <dgm:spPr/>
    </dgm:pt>
    <dgm:pt modelId="{F263ECF0-55D5-4D6B-805E-08E2C832A0E4}" type="pres">
      <dgm:prSet presAssocID="{EAA4C688-FB33-45AC-908F-1D2EBC662CAC}" presName="sibTrans" presStyleLbl="sibTrans2D1" presStyleIdx="0" presStyleCnt="3"/>
      <dgm:spPr/>
    </dgm:pt>
    <dgm:pt modelId="{12ED059D-C660-43A5-811F-1AAEF60E1195}" type="pres">
      <dgm:prSet presAssocID="{EAA4C688-FB33-45AC-908F-1D2EBC662CAC}" presName="connectorText" presStyleLbl="sibTrans2D1" presStyleIdx="0" presStyleCnt="3"/>
      <dgm:spPr/>
    </dgm:pt>
    <dgm:pt modelId="{1F37BB56-C419-4110-B136-45B083869036}" type="pres">
      <dgm:prSet presAssocID="{D651BE20-7F2B-49D6-9163-59499B41937D}" presName="node" presStyleLbl="node1" presStyleIdx="1" presStyleCnt="4">
        <dgm:presLayoutVars>
          <dgm:bulletEnabled val="1"/>
        </dgm:presLayoutVars>
      </dgm:prSet>
      <dgm:spPr/>
    </dgm:pt>
    <dgm:pt modelId="{ADB2B297-A696-4D41-B499-D9676D95A5F5}" type="pres">
      <dgm:prSet presAssocID="{21C5BACE-E6EC-4EF8-820F-2AE05CEA00F3}" presName="sibTrans" presStyleLbl="sibTrans2D1" presStyleIdx="1" presStyleCnt="3"/>
      <dgm:spPr/>
    </dgm:pt>
    <dgm:pt modelId="{9B42325F-A849-40C1-9EFA-4A96A8E45B2B}" type="pres">
      <dgm:prSet presAssocID="{21C5BACE-E6EC-4EF8-820F-2AE05CEA00F3}" presName="connectorText" presStyleLbl="sibTrans2D1" presStyleIdx="1" presStyleCnt="3"/>
      <dgm:spPr/>
    </dgm:pt>
    <dgm:pt modelId="{03C7A88D-AB46-4A5E-B793-B6562977FF43}" type="pres">
      <dgm:prSet presAssocID="{2F5961DB-E5DC-4856-880F-27E332E49A65}" presName="node" presStyleLbl="node1" presStyleIdx="2" presStyleCnt="4">
        <dgm:presLayoutVars>
          <dgm:bulletEnabled val="1"/>
        </dgm:presLayoutVars>
      </dgm:prSet>
      <dgm:spPr/>
    </dgm:pt>
    <dgm:pt modelId="{96621D92-FB68-4911-A4D2-252147720853}" type="pres">
      <dgm:prSet presAssocID="{64768587-A0E4-48E2-854D-C26C6B3E0103}" presName="sibTrans" presStyleLbl="sibTrans2D1" presStyleIdx="2" presStyleCnt="3"/>
      <dgm:spPr/>
    </dgm:pt>
    <dgm:pt modelId="{58DE9BB8-19FD-4B5B-A759-E91097582B84}" type="pres">
      <dgm:prSet presAssocID="{64768587-A0E4-48E2-854D-C26C6B3E0103}" presName="connectorText" presStyleLbl="sibTrans2D1" presStyleIdx="2" presStyleCnt="3"/>
      <dgm:spPr/>
    </dgm:pt>
    <dgm:pt modelId="{AA4629F6-D0DD-49C6-B88F-499601435034}" type="pres">
      <dgm:prSet presAssocID="{B9793D3F-82ED-4D5E-9517-F59106637443}" presName="node" presStyleLbl="node1" presStyleIdx="3" presStyleCnt="4">
        <dgm:presLayoutVars>
          <dgm:bulletEnabled val="1"/>
        </dgm:presLayoutVars>
      </dgm:prSet>
      <dgm:spPr/>
    </dgm:pt>
  </dgm:ptLst>
  <dgm:cxnLst>
    <dgm:cxn modelId="{79887903-874C-42E1-886B-FE325309CC27}" type="presOf" srcId="{64768587-A0E4-48E2-854D-C26C6B3E0103}" destId="{96621D92-FB68-4911-A4D2-252147720853}" srcOrd="0" destOrd="0" presId="urn:microsoft.com/office/officeart/2005/8/layout/process1"/>
    <dgm:cxn modelId="{869D5A07-6E53-4654-A692-7064AB1A2A39}" type="presOf" srcId="{21C5BACE-E6EC-4EF8-820F-2AE05CEA00F3}" destId="{9B42325F-A849-40C1-9EFA-4A96A8E45B2B}" srcOrd="1" destOrd="0" presId="urn:microsoft.com/office/officeart/2005/8/layout/process1"/>
    <dgm:cxn modelId="{33D1790A-D805-4818-B120-9295DA19C4AF}" type="presOf" srcId="{B9793D3F-82ED-4D5E-9517-F59106637443}" destId="{AA4629F6-D0DD-49C6-B88F-499601435034}" srcOrd="0" destOrd="0" presId="urn:microsoft.com/office/officeart/2005/8/layout/process1"/>
    <dgm:cxn modelId="{73346F13-30C5-4C66-8E01-11612DEA8D1A}" type="presOf" srcId="{EAA4C688-FB33-45AC-908F-1D2EBC662CAC}" destId="{12ED059D-C660-43A5-811F-1AAEF60E1195}" srcOrd="1" destOrd="0" presId="urn:microsoft.com/office/officeart/2005/8/layout/process1"/>
    <dgm:cxn modelId="{EF22A328-4B1D-4EE4-8FFB-16E3A79E9CCF}" type="presOf" srcId="{86041221-BE45-4A84-B379-73A201E4EDAC}" destId="{2F359CFB-B14C-4B9C-A66F-214F47342EE6}" srcOrd="0" destOrd="0" presId="urn:microsoft.com/office/officeart/2005/8/layout/process1"/>
    <dgm:cxn modelId="{A1097F2C-C398-4EE5-B3B4-9F30641322D0}" srcId="{86041221-BE45-4A84-B379-73A201E4EDAC}" destId="{B9793D3F-82ED-4D5E-9517-F59106637443}" srcOrd="3" destOrd="0" parTransId="{024D7B32-A366-457D-AA14-0FD36F82DEE4}" sibTransId="{AC794195-6BAC-4EC2-BD4F-19D4849F704D}"/>
    <dgm:cxn modelId="{487B6036-436B-4CA9-A143-C6791ECAEAA1}" type="presOf" srcId="{D651BE20-7F2B-49D6-9163-59499B41937D}" destId="{1F37BB56-C419-4110-B136-45B083869036}" srcOrd="0" destOrd="0" presId="urn:microsoft.com/office/officeart/2005/8/layout/process1"/>
    <dgm:cxn modelId="{AAD37844-9D7A-47F7-B691-B5B33F8ECF5C}" srcId="{86041221-BE45-4A84-B379-73A201E4EDAC}" destId="{D651BE20-7F2B-49D6-9163-59499B41937D}" srcOrd="1" destOrd="0" parTransId="{803C21D7-9772-4A41-B13C-EABAAA16012B}" sibTransId="{21C5BACE-E6EC-4EF8-820F-2AE05CEA00F3}"/>
    <dgm:cxn modelId="{9EFBB565-A73E-48A5-8187-27DC1B787C09}" srcId="{86041221-BE45-4A84-B379-73A201E4EDAC}" destId="{2F5961DB-E5DC-4856-880F-27E332E49A65}" srcOrd="2" destOrd="0" parTransId="{90DF9611-4661-4A0B-B67A-7F2F01C5FF10}" sibTransId="{64768587-A0E4-48E2-854D-C26C6B3E0103}"/>
    <dgm:cxn modelId="{F6892E6A-011C-4AE0-AFF0-BB9B8382DF5B}" type="presOf" srcId="{2F5961DB-E5DC-4856-880F-27E332E49A65}" destId="{03C7A88D-AB46-4A5E-B793-B6562977FF43}" srcOrd="0" destOrd="0" presId="urn:microsoft.com/office/officeart/2005/8/layout/process1"/>
    <dgm:cxn modelId="{D8BCC652-C80E-4126-A8F2-3CB856C941CA}" type="presOf" srcId="{3AFEBC4C-67EE-44BA-A886-A86FFCA3DB38}" destId="{3F5D1891-544B-4D3D-9881-7F81BBF37372}" srcOrd="0" destOrd="0" presId="urn:microsoft.com/office/officeart/2005/8/layout/process1"/>
    <dgm:cxn modelId="{DDB0FD92-21D2-411E-851F-AB96984613D8}" type="presOf" srcId="{21C5BACE-E6EC-4EF8-820F-2AE05CEA00F3}" destId="{ADB2B297-A696-4D41-B499-D9676D95A5F5}" srcOrd="0" destOrd="0" presId="urn:microsoft.com/office/officeart/2005/8/layout/process1"/>
    <dgm:cxn modelId="{F55922A6-1FF1-47EE-8DB3-F8A3F3228C23}" type="presOf" srcId="{64768587-A0E4-48E2-854D-C26C6B3E0103}" destId="{58DE9BB8-19FD-4B5B-A759-E91097582B84}" srcOrd="1" destOrd="0" presId="urn:microsoft.com/office/officeart/2005/8/layout/process1"/>
    <dgm:cxn modelId="{ABA00CC3-1BD2-4B98-AB2C-9E4FA210B80B}" srcId="{86041221-BE45-4A84-B379-73A201E4EDAC}" destId="{3AFEBC4C-67EE-44BA-A886-A86FFCA3DB38}" srcOrd="0" destOrd="0" parTransId="{3F7BE39A-0342-4546-8A30-443FDA8D7443}" sibTransId="{EAA4C688-FB33-45AC-908F-1D2EBC662CAC}"/>
    <dgm:cxn modelId="{DA7334E1-AE58-4B41-8B19-A99FDA4BD563}" type="presOf" srcId="{EAA4C688-FB33-45AC-908F-1D2EBC662CAC}" destId="{F263ECF0-55D5-4D6B-805E-08E2C832A0E4}" srcOrd="0" destOrd="0" presId="urn:microsoft.com/office/officeart/2005/8/layout/process1"/>
    <dgm:cxn modelId="{5A33C677-83CA-40CE-8A4D-47C731F872D0}" type="presParOf" srcId="{2F359CFB-B14C-4B9C-A66F-214F47342EE6}" destId="{3F5D1891-544B-4D3D-9881-7F81BBF37372}" srcOrd="0" destOrd="0" presId="urn:microsoft.com/office/officeart/2005/8/layout/process1"/>
    <dgm:cxn modelId="{51D7D374-76FE-4696-910A-CE3FFBF11129}" type="presParOf" srcId="{2F359CFB-B14C-4B9C-A66F-214F47342EE6}" destId="{F263ECF0-55D5-4D6B-805E-08E2C832A0E4}" srcOrd="1" destOrd="0" presId="urn:microsoft.com/office/officeart/2005/8/layout/process1"/>
    <dgm:cxn modelId="{191F00DA-BAD8-494C-8D02-7BB2B7786617}" type="presParOf" srcId="{F263ECF0-55D5-4D6B-805E-08E2C832A0E4}" destId="{12ED059D-C660-43A5-811F-1AAEF60E1195}" srcOrd="0" destOrd="0" presId="urn:microsoft.com/office/officeart/2005/8/layout/process1"/>
    <dgm:cxn modelId="{AB0D04E1-18F9-476F-BF2D-EC3BBC75EF8A}" type="presParOf" srcId="{2F359CFB-B14C-4B9C-A66F-214F47342EE6}" destId="{1F37BB56-C419-4110-B136-45B083869036}" srcOrd="2" destOrd="0" presId="urn:microsoft.com/office/officeart/2005/8/layout/process1"/>
    <dgm:cxn modelId="{C226658D-2B73-4D2B-AE08-D65A5F140F3B}" type="presParOf" srcId="{2F359CFB-B14C-4B9C-A66F-214F47342EE6}" destId="{ADB2B297-A696-4D41-B499-D9676D95A5F5}" srcOrd="3" destOrd="0" presId="urn:microsoft.com/office/officeart/2005/8/layout/process1"/>
    <dgm:cxn modelId="{572D58A5-0CAC-4DEF-815A-D054715F33B4}" type="presParOf" srcId="{ADB2B297-A696-4D41-B499-D9676D95A5F5}" destId="{9B42325F-A849-40C1-9EFA-4A96A8E45B2B}" srcOrd="0" destOrd="0" presId="urn:microsoft.com/office/officeart/2005/8/layout/process1"/>
    <dgm:cxn modelId="{6155FD97-9D82-4CF7-B91F-858BDFE81058}" type="presParOf" srcId="{2F359CFB-B14C-4B9C-A66F-214F47342EE6}" destId="{03C7A88D-AB46-4A5E-B793-B6562977FF43}" srcOrd="4" destOrd="0" presId="urn:microsoft.com/office/officeart/2005/8/layout/process1"/>
    <dgm:cxn modelId="{9464002C-2086-4985-9147-68E099ACD38F}" type="presParOf" srcId="{2F359CFB-B14C-4B9C-A66F-214F47342EE6}" destId="{96621D92-FB68-4911-A4D2-252147720853}" srcOrd="5" destOrd="0" presId="urn:microsoft.com/office/officeart/2005/8/layout/process1"/>
    <dgm:cxn modelId="{BFE4FB84-729D-4DB7-94CB-DF478A914EAD}" type="presParOf" srcId="{96621D92-FB68-4911-A4D2-252147720853}" destId="{58DE9BB8-19FD-4B5B-A759-E91097582B84}" srcOrd="0" destOrd="0" presId="urn:microsoft.com/office/officeart/2005/8/layout/process1"/>
    <dgm:cxn modelId="{EDE38777-9A6A-4D68-8128-60D8A17C10A9}" type="presParOf" srcId="{2F359CFB-B14C-4B9C-A66F-214F47342EE6}" destId="{AA4629F6-D0DD-49C6-B88F-49960143503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E5EE22-48CB-4032-A29B-EA621C8BC7E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C9DDCB5-2969-43CA-8EAD-6632A766C0C8}">
      <dgm:prSet phldrT="[Tekst]"/>
      <dgm:spPr/>
      <dgm:t>
        <a:bodyPr/>
        <a:lstStyle/>
        <a:p>
          <a:r>
            <a:rPr lang="en-GB" dirty="0"/>
            <a:t>Inject simulated signal</a:t>
          </a:r>
        </a:p>
      </dgm:t>
    </dgm:pt>
    <dgm:pt modelId="{EE4139A9-768F-418B-B192-10B396DE0FE5}" type="parTrans" cxnId="{FBACD75C-D7BC-419D-9E86-B59E6F2480B2}">
      <dgm:prSet/>
      <dgm:spPr/>
      <dgm:t>
        <a:bodyPr/>
        <a:lstStyle/>
        <a:p>
          <a:endParaRPr lang="en-GB"/>
        </a:p>
      </dgm:t>
    </dgm:pt>
    <dgm:pt modelId="{D380D3E2-57A1-47DA-AE78-825AD667FA97}" type="sibTrans" cxnId="{FBACD75C-D7BC-419D-9E86-B59E6F2480B2}">
      <dgm:prSet/>
      <dgm:spPr/>
      <dgm:t>
        <a:bodyPr/>
        <a:lstStyle/>
        <a:p>
          <a:endParaRPr lang="en-GB"/>
        </a:p>
      </dgm:t>
    </dgm:pt>
    <dgm:pt modelId="{432E1690-5294-4133-A5C5-00ECF920D163}">
      <dgm:prSet phldrT="[Tekst]"/>
      <dgm:spPr/>
      <dgm:t>
        <a:bodyPr/>
        <a:lstStyle/>
        <a:p>
          <a:r>
            <a:rPr lang="en-GB" dirty="0"/>
            <a:t>Choose waveform for reconstruction</a:t>
          </a:r>
        </a:p>
      </dgm:t>
    </dgm:pt>
    <dgm:pt modelId="{710DD5AE-9D9B-46F2-AC35-70F3C75EE59A}" type="parTrans" cxnId="{79813337-CCA8-4C46-B34A-3D87585AA342}">
      <dgm:prSet/>
      <dgm:spPr/>
      <dgm:t>
        <a:bodyPr/>
        <a:lstStyle/>
        <a:p>
          <a:endParaRPr lang="en-GB"/>
        </a:p>
      </dgm:t>
    </dgm:pt>
    <dgm:pt modelId="{7F58F370-CBF9-4DBA-BDD0-3DAC020ED3EF}" type="sibTrans" cxnId="{79813337-CCA8-4C46-B34A-3D87585AA342}">
      <dgm:prSet/>
      <dgm:spPr/>
      <dgm:t>
        <a:bodyPr/>
        <a:lstStyle/>
        <a:p>
          <a:endParaRPr lang="en-GB"/>
        </a:p>
      </dgm:t>
    </dgm:pt>
    <dgm:pt modelId="{97A2ACD6-B20B-4F02-9877-E3A59BA432AA}">
      <dgm:prSet phldrT="[Tekst]"/>
      <dgm:spPr/>
      <dgm:t>
        <a:bodyPr/>
        <a:lstStyle/>
        <a:p>
          <a:r>
            <a:rPr lang="en-GB" dirty="0"/>
            <a:t>Create residual</a:t>
          </a:r>
        </a:p>
      </dgm:t>
    </dgm:pt>
    <dgm:pt modelId="{23D2B6EE-A17D-41F1-AD76-4F013E3C017A}" type="parTrans" cxnId="{8A7237F6-9DBF-48A3-83F8-9148E4ECC90A}">
      <dgm:prSet/>
      <dgm:spPr/>
      <dgm:t>
        <a:bodyPr/>
        <a:lstStyle/>
        <a:p>
          <a:endParaRPr lang="en-GB"/>
        </a:p>
      </dgm:t>
    </dgm:pt>
    <dgm:pt modelId="{9B91F59A-2BBF-461B-9272-40993D59E970}" type="sibTrans" cxnId="{8A7237F6-9DBF-48A3-83F8-9148E4ECC90A}">
      <dgm:prSet/>
      <dgm:spPr/>
      <dgm:t>
        <a:bodyPr/>
        <a:lstStyle/>
        <a:p>
          <a:endParaRPr lang="en-GB"/>
        </a:p>
      </dgm:t>
    </dgm:pt>
    <dgm:pt modelId="{6D44AFF7-3D5F-4120-9086-834D807320E9}">
      <dgm:prSet/>
      <dgm:spPr/>
      <dgm:t>
        <a:bodyPr/>
        <a:lstStyle/>
        <a:p>
          <a:r>
            <a:rPr lang="en-GB" dirty="0"/>
            <a:t>Train ML model</a:t>
          </a:r>
        </a:p>
      </dgm:t>
    </dgm:pt>
    <dgm:pt modelId="{278B0940-7C11-4D9C-8533-B47EDE2823C9}" type="parTrans" cxnId="{69CE0E25-91EC-4D20-BE45-2660864FC2C7}">
      <dgm:prSet/>
      <dgm:spPr/>
      <dgm:t>
        <a:bodyPr/>
        <a:lstStyle/>
        <a:p>
          <a:endParaRPr lang="en-GB"/>
        </a:p>
      </dgm:t>
    </dgm:pt>
    <dgm:pt modelId="{6FA690CE-DD4B-4888-A257-B15F6177DA1E}" type="sibTrans" cxnId="{69CE0E25-91EC-4D20-BE45-2660864FC2C7}">
      <dgm:prSet/>
      <dgm:spPr/>
      <dgm:t>
        <a:bodyPr/>
        <a:lstStyle/>
        <a:p>
          <a:endParaRPr lang="en-GB"/>
        </a:p>
      </dgm:t>
    </dgm:pt>
    <dgm:pt modelId="{9627ACF9-8111-4F12-B419-1D5FB09C0C66}">
      <dgm:prSet/>
      <dgm:spPr/>
      <dgm:t>
        <a:bodyPr/>
        <a:lstStyle/>
        <a:p>
          <a:r>
            <a:rPr lang="en-GB" dirty="0"/>
            <a:t>Test classifier with simulated signals not in the training set</a:t>
          </a:r>
        </a:p>
      </dgm:t>
    </dgm:pt>
    <dgm:pt modelId="{18111ACA-5D66-4AC6-BA0E-A9751F1B1C8D}" type="parTrans" cxnId="{13DE5CDF-6B5B-4B9A-8FB5-71499F1E4895}">
      <dgm:prSet/>
      <dgm:spPr/>
      <dgm:t>
        <a:bodyPr/>
        <a:lstStyle/>
        <a:p>
          <a:endParaRPr lang="en-GB"/>
        </a:p>
      </dgm:t>
    </dgm:pt>
    <dgm:pt modelId="{F1EA9764-3D68-4222-9ECD-72C1060B518D}" type="sibTrans" cxnId="{13DE5CDF-6B5B-4B9A-8FB5-71499F1E4895}">
      <dgm:prSet/>
      <dgm:spPr/>
      <dgm:t>
        <a:bodyPr/>
        <a:lstStyle/>
        <a:p>
          <a:endParaRPr lang="en-GB"/>
        </a:p>
      </dgm:t>
    </dgm:pt>
    <dgm:pt modelId="{B52DCB4D-1DB3-4000-B6A0-CC7BDEF95B7D}" type="pres">
      <dgm:prSet presAssocID="{88E5EE22-48CB-4032-A29B-EA621C8BC7ED}" presName="Name0" presStyleCnt="0">
        <dgm:presLayoutVars>
          <dgm:dir/>
          <dgm:resizeHandles val="exact"/>
        </dgm:presLayoutVars>
      </dgm:prSet>
      <dgm:spPr/>
    </dgm:pt>
    <dgm:pt modelId="{BE424CF5-EF68-45F4-AA1F-1E5FDB2E439E}" type="pres">
      <dgm:prSet presAssocID="{2C9DDCB5-2969-43CA-8EAD-6632A766C0C8}" presName="node" presStyleLbl="node1" presStyleIdx="0" presStyleCnt="5" custScaleX="128675" custScaleY="166090">
        <dgm:presLayoutVars>
          <dgm:bulletEnabled val="1"/>
        </dgm:presLayoutVars>
      </dgm:prSet>
      <dgm:spPr/>
    </dgm:pt>
    <dgm:pt modelId="{901A7810-64F1-457E-947F-19D768FD4723}" type="pres">
      <dgm:prSet presAssocID="{D380D3E2-57A1-47DA-AE78-825AD667FA97}" presName="sibTrans" presStyleLbl="sibTrans2D1" presStyleIdx="0" presStyleCnt="4"/>
      <dgm:spPr/>
    </dgm:pt>
    <dgm:pt modelId="{0EAA4C43-2633-4CB9-A619-A68F93E11B5B}" type="pres">
      <dgm:prSet presAssocID="{D380D3E2-57A1-47DA-AE78-825AD667FA97}" presName="connectorText" presStyleLbl="sibTrans2D1" presStyleIdx="0" presStyleCnt="4"/>
      <dgm:spPr/>
    </dgm:pt>
    <dgm:pt modelId="{1F0968AC-17D2-4B0B-AD21-B6BC6531C84D}" type="pres">
      <dgm:prSet presAssocID="{432E1690-5294-4133-A5C5-00ECF920D163}" presName="node" presStyleLbl="node1" presStyleIdx="1" presStyleCnt="5" custScaleX="146280" custScaleY="165125">
        <dgm:presLayoutVars>
          <dgm:bulletEnabled val="1"/>
        </dgm:presLayoutVars>
      </dgm:prSet>
      <dgm:spPr/>
    </dgm:pt>
    <dgm:pt modelId="{6BD95045-71E2-4F9D-B853-28AF57A75914}" type="pres">
      <dgm:prSet presAssocID="{7F58F370-CBF9-4DBA-BDD0-3DAC020ED3EF}" presName="sibTrans" presStyleLbl="sibTrans2D1" presStyleIdx="1" presStyleCnt="4"/>
      <dgm:spPr/>
    </dgm:pt>
    <dgm:pt modelId="{AA23D4AC-F84F-40AE-B970-BCE2202ABA28}" type="pres">
      <dgm:prSet presAssocID="{7F58F370-CBF9-4DBA-BDD0-3DAC020ED3EF}" presName="connectorText" presStyleLbl="sibTrans2D1" presStyleIdx="1" presStyleCnt="4"/>
      <dgm:spPr/>
    </dgm:pt>
    <dgm:pt modelId="{976B8045-A293-42D0-9E9D-EDD283F4A840}" type="pres">
      <dgm:prSet presAssocID="{97A2ACD6-B20B-4F02-9877-E3A59BA432AA}" presName="node" presStyleLbl="node1" presStyleIdx="2" presStyleCnt="5" custScaleX="156839" custScaleY="170516">
        <dgm:presLayoutVars>
          <dgm:bulletEnabled val="1"/>
        </dgm:presLayoutVars>
      </dgm:prSet>
      <dgm:spPr/>
    </dgm:pt>
    <dgm:pt modelId="{0638C8FB-B613-41BB-8CAE-0F0162CCD6B0}" type="pres">
      <dgm:prSet presAssocID="{9B91F59A-2BBF-461B-9272-40993D59E970}" presName="sibTrans" presStyleLbl="sibTrans2D1" presStyleIdx="2" presStyleCnt="4"/>
      <dgm:spPr/>
    </dgm:pt>
    <dgm:pt modelId="{60F1016A-35A6-408A-A738-F9BDC979AD70}" type="pres">
      <dgm:prSet presAssocID="{9B91F59A-2BBF-461B-9272-40993D59E970}" presName="connectorText" presStyleLbl="sibTrans2D1" presStyleIdx="2" presStyleCnt="4"/>
      <dgm:spPr/>
    </dgm:pt>
    <dgm:pt modelId="{2D418AFE-C212-4D46-9A24-7FC4B237CDC7}" type="pres">
      <dgm:prSet presAssocID="{6D44AFF7-3D5F-4120-9086-834D807320E9}" presName="node" presStyleLbl="node1" presStyleIdx="3" presStyleCnt="5" custScaleX="151181" custScaleY="165298" custLinFactNeighborY="0">
        <dgm:presLayoutVars>
          <dgm:bulletEnabled val="1"/>
        </dgm:presLayoutVars>
      </dgm:prSet>
      <dgm:spPr/>
    </dgm:pt>
    <dgm:pt modelId="{8CE5E382-FF4F-4C92-8C1A-9B4CFAE9FDB4}" type="pres">
      <dgm:prSet presAssocID="{6FA690CE-DD4B-4888-A257-B15F6177DA1E}" presName="sibTrans" presStyleLbl="sibTrans2D1" presStyleIdx="3" presStyleCnt="4"/>
      <dgm:spPr/>
    </dgm:pt>
    <dgm:pt modelId="{2B15B61B-FB96-433F-B26A-088BDAEB3028}" type="pres">
      <dgm:prSet presAssocID="{6FA690CE-DD4B-4888-A257-B15F6177DA1E}" presName="connectorText" presStyleLbl="sibTrans2D1" presStyleIdx="3" presStyleCnt="4"/>
      <dgm:spPr/>
    </dgm:pt>
    <dgm:pt modelId="{198323B4-A145-48DB-83E3-DE113CA1DB27}" type="pres">
      <dgm:prSet presAssocID="{9627ACF9-8111-4F12-B419-1D5FB09C0C66}" presName="node" presStyleLbl="node1" presStyleIdx="4" presStyleCnt="5" custScaleX="158943" custScaleY="197333">
        <dgm:presLayoutVars>
          <dgm:bulletEnabled val="1"/>
        </dgm:presLayoutVars>
      </dgm:prSet>
      <dgm:spPr/>
    </dgm:pt>
  </dgm:ptLst>
  <dgm:cxnLst>
    <dgm:cxn modelId="{F6509A17-B8C6-4FF4-816D-7A260DB4DE1C}" type="presOf" srcId="{88E5EE22-48CB-4032-A29B-EA621C8BC7ED}" destId="{B52DCB4D-1DB3-4000-B6A0-CC7BDEF95B7D}" srcOrd="0" destOrd="0" presId="urn:microsoft.com/office/officeart/2005/8/layout/process1"/>
    <dgm:cxn modelId="{88588F23-7788-4272-BF24-EFD3B0BB7D5B}" type="presOf" srcId="{D380D3E2-57A1-47DA-AE78-825AD667FA97}" destId="{0EAA4C43-2633-4CB9-A619-A68F93E11B5B}" srcOrd="1" destOrd="0" presId="urn:microsoft.com/office/officeart/2005/8/layout/process1"/>
    <dgm:cxn modelId="{69CE0E25-91EC-4D20-BE45-2660864FC2C7}" srcId="{88E5EE22-48CB-4032-A29B-EA621C8BC7ED}" destId="{6D44AFF7-3D5F-4120-9086-834D807320E9}" srcOrd="3" destOrd="0" parTransId="{278B0940-7C11-4D9C-8533-B47EDE2823C9}" sibTransId="{6FA690CE-DD4B-4888-A257-B15F6177DA1E}"/>
    <dgm:cxn modelId="{79813337-CCA8-4C46-B34A-3D87585AA342}" srcId="{88E5EE22-48CB-4032-A29B-EA621C8BC7ED}" destId="{432E1690-5294-4133-A5C5-00ECF920D163}" srcOrd="1" destOrd="0" parTransId="{710DD5AE-9D9B-46F2-AC35-70F3C75EE59A}" sibTransId="{7F58F370-CBF9-4DBA-BDD0-3DAC020ED3EF}"/>
    <dgm:cxn modelId="{FBACD75C-D7BC-419D-9E86-B59E6F2480B2}" srcId="{88E5EE22-48CB-4032-A29B-EA621C8BC7ED}" destId="{2C9DDCB5-2969-43CA-8EAD-6632A766C0C8}" srcOrd="0" destOrd="0" parTransId="{EE4139A9-768F-418B-B192-10B396DE0FE5}" sibTransId="{D380D3E2-57A1-47DA-AE78-825AD667FA97}"/>
    <dgm:cxn modelId="{E2ABD742-C063-4491-A342-CA98597F5117}" type="presOf" srcId="{6FA690CE-DD4B-4888-A257-B15F6177DA1E}" destId="{2B15B61B-FB96-433F-B26A-088BDAEB3028}" srcOrd="1" destOrd="0" presId="urn:microsoft.com/office/officeart/2005/8/layout/process1"/>
    <dgm:cxn modelId="{DC6A0949-F929-4AB9-B7BD-928395558F09}" type="presOf" srcId="{7F58F370-CBF9-4DBA-BDD0-3DAC020ED3EF}" destId="{AA23D4AC-F84F-40AE-B970-BCE2202ABA28}" srcOrd="1" destOrd="0" presId="urn:microsoft.com/office/officeart/2005/8/layout/process1"/>
    <dgm:cxn modelId="{A11D2870-01F7-4B3A-9EB6-9D759D8F05DD}" type="presOf" srcId="{6D44AFF7-3D5F-4120-9086-834D807320E9}" destId="{2D418AFE-C212-4D46-9A24-7FC4B237CDC7}" srcOrd="0" destOrd="0" presId="urn:microsoft.com/office/officeart/2005/8/layout/process1"/>
    <dgm:cxn modelId="{65D74581-8018-4E16-B955-6CB18A2743D2}" type="presOf" srcId="{9B91F59A-2BBF-461B-9272-40993D59E970}" destId="{60F1016A-35A6-408A-A738-F9BDC979AD70}" srcOrd="1" destOrd="0" presId="urn:microsoft.com/office/officeart/2005/8/layout/process1"/>
    <dgm:cxn modelId="{0FC4AE86-B85E-4801-9E5A-EE1D7E676AC3}" type="presOf" srcId="{6FA690CE-DD4B-4888-A257-B15F6177DA1E}" destId="{8CE5E382-FF4F-4C92-8C1A-9B4CFAE9FDB4}" srcOrd="0" destOrd="0" presId="urn:microsoft.com/office/officeart/2005/8/layout/process1"/>
    <dgm:cxn modelId="{2F85858C-A645-4A1D-83CB-7C1C0B0E04AC}" type="presOf" srcId="{9627ACF9-8111-4F12-B419-1D5FB09C0C66}" destId="{198323B4-A145-48DB-83E3-DE113CA1DB27}" srcOrd="0" destOrd="0" presId="urn:microsoft.com/office/officeart/2005/8/layout/process1"/>
    <dgm:cxn modelId="{9A90239C-A8DC-4F53-9F61-7052FBF71C79}" type="presOf" srcId="{D380D3E2-57A1-47DA-AE78-825AD667FA97}" destId="{901A7810-64F1-457E-947F-19D768FD4723}" srcOrd="0" destOrd="0" presId="urn:microsoft.com/office/officeart/2005/8/layout/process1"/>
    <dgm:cxn modelId="{47200EBF-D43F-4C1D-9DE7-FAC7960A5244}" type="presOf" srcId="{9B91F59A-2BBF-461B-9272-40993D59E970}" destId="{0638C8FB-B613-41BB-8CAE-0F0162CCD6B0}" srcOrd="0" destOrd="0" presId="urn:microsoft.com/office/officeart/2005/8/layout/process1"/>
    <dgm:cxn modelId="{39C792D7-8EBD-4C23-8B74-3C8921A1F35B}" type="presOf" srcId="{97A2ACD6-B20B-4F02-9877-E3A59BA432AA}" destId="{976B8045-A293-42D0-9E9D-EDD283F4A840}" srcOrd="0" destOrd="0" presId="urn:microsoft.com/office/officeart/2005/8/layout/process1"/>
    <dgm:cxn modelId="{13DE5CDF-6B5B-4B9A-8FB5-71499F1E4895}" srcId="{88E5EE22-48CB-4032-A29B-EA621C8BC7ED}" destId="{9627ACF9-8111-4F12-B419-1D5FB09C0C66}" srcOrd="4" destOrd="0" parTransId="{18111ACA-5D66-4AC6-BA0E-A9751F1B1C8D}" sibTransId="{F1EA9764-3D68-4222-9ECD-72C1060B518D}"/>
    <dgm:cxn modelId="{9F40A5E7-5CEF-4926-BF81-8EE5FB2BC2FC}" type="presOf" srcId="{432E1690-5294-4133-A5C5-00ECF920D163}" destId="{1F0968AC-17D2-4B0B-AD21-B6BC6531C84D}" srcOrd="0" destOrd="0" presId="urn:microsoft.com/office/officeart/2005/8/layout/process1"/>
    <dgm:cxn modelId="{8B23F3EC-718D-4A61-86FD-2389654D43EA}" type="presOf" srcId="{2C9DDCB5-2969-43CA-8EAD-6632A766C0C8}" destId="{BE424CF5-EF68-45F4-AA1F-1E5FDB2E439E}" srcOrd="0" destOrd="0" presId="urn:microsoft.com/office/officeart/2005/8/layout/process1"/>
    <dgm:cxn modelId="{5E6792EE-A070-4DB1-A3E6-39D4919CF5A1}" type="presOf" srcId="{7F58F370-CBF9-4DBA-BDD0-3DAC020ED3EF}" destId="{6BD95045-71E2-4F9D-B853-28AF57A75914}" srcOrd="0" destOrd="0" presId="urn:microsoft.com/office/officeart/2005/8/layout/process1"/>
    <dgm:cxn modelId="{8A7237F6-9DBF-48A3-83F8-9148E4ECC90A}" srcId="{88E5EE22-48CB-4032-A29B-EA621C8BC7ED}" destId="{97A2ACD6-B20B-4F02-9877-E3A59BA432AA}" srcOrd="2" destOrd="0" parTransId="{23D2B6EE-A17D-41F1-AD76-4F013E3C017A}" sibTransId="{9B91F59A-2BBF-461B-9272-40993D59E970}"/>
    <dgm:cxn modelId="{35B3CF46-505A-44B0-B904-8F1F8EE6635D}" type="presParOf" srcId="{B52DCB4D-1DB3-4000-B6A0-CC7BDEF95B7D}" destId="{BE424CF5-EF68-45F4-AA1F-1E5FDB2E439E}" srcOrd="0" destOrd="0" presId="urn:microsoft.com/office/officeart/2005/8/layout/process1"/>
    <dgm:cxn modelId="{EA6480F0-C0A0-4180-92E6-29A247880A3E}" type="presParOf" srcId="{B52DCB4D-1DB3-4000-B6A0-CC7BDEF95B7D}" destId="{901A7810-64F1-457E-947F-19D768FD4723}" srcOrd="1" destOrd="0" presId="urn:microsoft.com/office/officeart/2005/8/layout/process1"/>
    <dgm:cxn modelId="{B51FC8B6-3259-4E3E-83FC-06C1AE8B095E}" type="presParOf" srcId="{901A7810-64F1-457E-947F-19D768FD4723}" destId="{0EAA4C43-2633-4CB9-A619-A68F93E11B5B}" srcOrd="0" destOrd="0" presId="urn:microsoft.com/office/officeart/2005/8/layout/process1"/>
    <dgm:cxn modelId="{B09E4F5C-DCA5-4797-86F8-5BC25ABE0427}" type="presParOf" srcId="{B52DCB4D-1DB3-4000-B6A0-CC7BDEF95B7D}" destId="{1F0968AC-17D2-4B0B-AD21-B6BC6531C84D}" srcOrd="2" destOrd="0" presId="urn:microsoft.com/office/officeart/2005/8/layout/process1"/>
    <dgm:cxn modelId="{DA97DD68-2770-4613-A14E-BB7D8A59E52B}" type="presParOf" srcId="{B52DCB4D-1DB3-4000-B6A0-CC7BDEF95B7D}" destId="{6BD95045-71E2-4F9D-B853-28AF57A75914}" srcOrd="3" destOrd="0" presId="urn:microsoft.com/office/officeart/2005/8/layout/process1"/>
    <dgm:cxn modelId="{BAF3CF4A-FE34-4509-AFA0-4861C7012E89}" type="presParOf" srcId="{6BD95045-71E2-4F9D-B853-28AF57A75914}" destId="{AA23D4AC-F84F-40AE-B970-BCE2202ABA28}" srcOrd="0" destOrd="0" presId="urn:microsoft.com/office/officeart/2005/8/layout/process1"/>
    <dgm:cxn modelId="{6DC4761D-19E4-4585-A132-5179D573CCDE}" type="presParOf" srcId="{B52DCB4D-1DB3-4000-B6A0-CC7BDEF95B7D}" destId="{976B8045-A293-42D0-9E9D-EDD283F4A840}" srcOrd="4" destOrd="0" presId="urn:microsoft.com/office/officeart/2005/8/layout/process1"/>
    <dgm:cxn modelId="{9EECB5DD-A2C5-44E9-AE4F-80E753FA19C6}" type="presParOf" srcId="{B52DCB4D-1DB3-4000-B6A0-CC7BDEF95B7D}" destId="{0638C8FB-B613-41BB-8CAE-0F0162CCD6B0}" srcOrd="5" destOrd="0" presId="urn:microsoft.com/office/officeart/2005/8/layout/process1"/>
    <dgm:cxn modelId="{D3C5E4F7-33CA-42AA-8E88-AB68DB160065}" type="presParOf" srcId="{0638C8FB-B613-41BB-8CAE-0F0162CCD6B0}" destId="{60F1016A-35A6-408A-A738-F9BDC979AD70}" srcOrd="0" destOrd="0" presId="urn:microsoft.com/office/officeart/2005/8/layout/process1"/>
    <dgm:cxn modelId="{F05DFDE7-264A-4330-AADD-A853E00BAB6E}" type="presParOf" srcId="{B52DCB4D-1DB3-4000-B6A0-CC7BDEF95B7D}" destId="{2D418AFE-C212-4D46-9A24-7FC4B237CDC7}" srcOrd="6" destOrd="0" presId="urn:microsoft.com/office/officeart/2005/8/layout/process1"/>
    <dgm:cxn modelId="{D3467E5F-F4F8-4C3F-A1A7-926664AF2E5F}" type="presParOf" srcId="{B52DCB4D-1DB3-4000-B6A0-CC7BDEF95B7D}" destId="{8CE5E382-FF4F-4C92-8C1A-9B4CFAE9FDB4}" srcOrd="7" destOrd="0" presId="urn:microsoft.com/office/officeart/2005/8/layout/process1"/>
    <dgm:cxn modelId="{45C5AE10-E491-46DB-ADB5-9D020DC98B28}" type="presParOf" srcId="{8CE5E382-FF4F-4C92-8C1A-9B4CFAE9FDB4}" destId="{2B15B61B-FB96-433F-B26A-088BDAEB3028}" srcOrd="0" destOrd="0" presId="urn:microsoft.com/office/officeart/2005/8/layout/process1"/>
    <dgm:cxn modelId="{96F1F4B6-6E71-4D6A-8A65-41D1CEFA0D6C}" type="presParOf" srcId="{B52DCB4D-1DB3-4000-B6A0-CC7BDEF95B7D}" destId="{198323B4-A145-48DB-83E3-DE113CA1DB27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BCC764-6FAE-4E1C-891A-BA486E8C2E77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7469AA5-C619-40AD-A137-386476996360}">
      <dgm:prSet/>
      <dgm:spPr/>
      <dgm:t>
        <a:bodyPr/>
        <a:lstStyle/>
        <a:p>
          <a:r>
            <a:rPr lang="en-GB" dirty="0"/>
            <a:t>100k training set </a:t>
          </a:r>
          <a:endParaRPr lang="nl-BE" dirty="0"/>
        </a:p>
      </dgm:t>
    </dgm:pt>
    <dgm:pt modelId="{9C3347C6-7596-4702-81AB-3AE888C0F271}" type="parTrans" cxnId="{3EC09F7B-D280-4C80-A67A-A741BDE95780}">
      <dgm:prSet/>
      <dgm:spPr/>
      <dgm:t>
        <a:bodyPr/>
        <a:lstStyle/>
        <a:p>
          <a:endParaRPr lang="en-GB"/>
        </a:p>
      </dgm:t>
    </dgm:pt>
    <dgm:pt modelId="{FFDD539F-94DF-4AD4-97D8-CD08C773B2DD}" type="sibTrans" cxnId="{3EC09F7B-D280-4C80-A67A-A741BDE95780}">
      <dgm:prSet/>
      <dgm:spPr/>
      <dgm:t>
        <a:bodyPr/>
        <a:lstStyle/>
        <a:p>
          <a:endParaRPr lang="en-GB"/>
        </a:p>
      </dgm:t>
    </dgm:pt>
    <dgm:pt modelId="{86D4800E-74CA-4DBB-8CFD-0E3D21839FC9}">
      <dgm:prSet/>
      <dgm:spPr/>
      <dgm:t>
        <a:bodyPr/>
        <a:lstStyle/>
        <a:p>
          <a:r>
            <a:rPr lang="en-GB"/>
            <a:t>50k test set</a:t>
          </a:r>
          <a:endParaRPr lang="nl-BE"/>
        </a:p>
      </dgm:t>
    </dgm:pt>
    <dgm:pt modelId="{E1281B73-4288-4835-90C2-B4E8E116148F}" type="parTrans" cxnId="{1F106D2B-8B4F-4853-9D5D-FB9CA7329C36}">
      <dgm:prSet/>
      <dgm:spPr/>
      <dgm:t>
        <a:bodyPr/>
        <a:lstStyle/>
        <a:p>
          <a:endParaRPr lang="en-GB"/>
        </a:p>
      </dgm:t>
    </dgm:pt>
    <dgm:pt modelId="{44310ED6-42C4-46B5-A6AA-A1FBA35D6280}" type="sibTrans" cxnId="{1F106D2B-8B4F-4853-9D5D-FB9CA7329C36}">
      <dgm:prSet/>
      <dgm:spPr/>
      <dgm:t>
        <a:bodyPr/>
        <a:lstStyle/>
        <a:p>
          <a:endParaRPr lang="en-GB"/>
        </a:p>
      </dgm:t>
    </dgm:pt>
    <dgm:pt modelId="{5C91B59B-CFF9-42FA-98A8-AEB90E8D696D}">
      <dgm:prSet/>
      <dgm:spPr/>
      <dgm:t>
        <a:bodyPr/>
        <a:lstStyle/>
        <a:p>
          <a:r>
            <a:rPr lang="nl-BE" dirty="0"/>
            <a:t>IMRPhenomPv2 </a:t>
          </a:r>
          <a:r>
            <a:rPr lang="nl-BE" dirty="0" err="1"/>
            <a:t>and</a:t>
          </a:r>
          <a:r>
            <a:rPr lang="nl-BE" dirty="0"/>
            <a:t> </a:t>
          </a:r>
          <a:r>
            <a:rPr lang="nl-BE" dirty="0" err="1"/>
            <a:t>IMRPhenomXPHM</a:t>
          </a:r>
          <a:endParaRPr lang="nl-BE" dirty="0"/>
        </a:p>
      </dgm:t>
    </dgm:pt>
    <dgm:pt modelId="{2CCB0646-C7FE-400E-B4E2-951F66336503}" type="parTrans" cxnId="{EB973E3F-FFAC-404D-B965-7268FF669E05}">
      <dgm:prSet/>
      <dgm:spPr/>
      <dgm:t>
        <a:bodyPr/>
        <a:lstStyle/>
        <a:p>
          <a:endParaRPr lang="en-GB"/>
        </a:p>
      </dgm:t>
    </dgm:pt>
    <dgm:pt modelId="{55050BFD-BDF4-43B8-A3E1-E4D0B801896B}" type="sibTrans" cxnId="{EB973E3F-FFAC-404D-B965-7268FF669E05}">
      <dgm:prSet/>
      <dgm:spPr/>
      <dgm:t>
        <a:bodyPr/>
        <a:lstStyle/>
        <a:p>
          <a:endParaRPr lang="en-GB"/>
        </a:p>
      </dgm:t>
    </dgm:pt>
    <dgm:pt modelId="{432A5B1B-CB7F-4AF9-B626-EA572B509E35}">
      <dgm:prSet custT="1"/>
      <dgm:spPr/>
      <dgm:t>
        <a:bodyPr/>
        <a:lstStyle/>
        <a:p>
          <a:r>
            <a:rPr lang="nl-BE" sz="3200" dirty="0" err="1"/>
            <a:t>Result</a:t>
          </a:r>
          <a:r>
            <a:rPr lang="nl-BE" sz="3200" dirty="0"/>
            <a:t>: 82.9% </a:t>
          </a:r>
          <a:r>
            <a:rPr lang="nl-BE" sz="3200" dirty="0" err="1"/>
            <a:t>accuracy</a:t>
          </a:r>
          <a:endParaRPr lang="nl-BE" sz="3200" dirty="0"/>
        </a:p>
      </dgm:t>
    </dgm:pt>
    <dgm:pt modelId="{C9165C66-1DC3-44B8-A595-5FD4C1F8B282}" type="parTrans" cxnId="{5CD026F4-D432-4B35-A9B9-8569CAB49832}">
      <dgm:prSet/>
      <dgm:spPr/>
      <dgm:t>
        <a:bodyPr/>
        <a:lstStyle/>
        <a:p>
          <a:endParaRPr lang="en-GB"/>
        </a:p>
      </dgm:t>
    </dgm:pt>
    <dgm:pt modelId="{B0ECB35B-3D90-4440-8FB5-13D12A0EB2F4}" type="sibTrans" cxnId="{5CD026F4-D432-4B35-A9B9-8569CAB49832}">
      <dgm:prSet/>
      <dgm:spPr/>
      <dgm:t>
        <a:bodyPr/>
        <a:lstStyle/>
        <a:p>
          <a:endParaRPr lang="en-GB"/>
        </a:p>
      </dgm:t>
    </dgm:pt>
    <dgm:pt modelId="{00658C7C-6CC4-44D7-BAC7-DDDB2C19D217}" type="pres">
      <dgm:prSet presAssocID="{DABCC764-6FAE-4E1C-891A-BA486E8C2E77}" presName="linearFlow" presStyleCnt="0">
        <dgm:presLayoutVars>
          <dgm:dir/>
          <dgm:resizeHandles val="exact"/>
        </dgm:presLayoutVars>
      </dgm:prSet>
      <dgm:spPr/>
    </dgm:pt>
    <dgm:pt modelId="{65317F07-B4B3-44C8-927C-7269FC3F53AA}" type="pres">
      <dgm:prSet presAssocID="{57469AA5-C619-40AD-A137-386476996360}" presName="node" presStyleLbl="node1" presStyleIdx="0" presStyleCnt="4">
        <dgm:presLayoutVars>
          <dgm:bulletEnabled val="1"/>
        </dgm:presLayoutVars>
      </dgm:prSet>
      <dgm:spPr/>
    </dgm:pt>
    <dgm:pt modelId="{860FF3D5-3BFC-4F45-B8DA-FE16F9BD4988}" type="pres">
      <dgm:prSet presAssocID="{FFDD539F-94DF-4AD4-97D8-CD08C773B2DD}" presName="spacerL" presStyleCnt="0"/>
      <dgm:spPr/>
    </dgm:pt>
    <dgm:pt modelId="{E187F7DE-B08E-40FA-BFD1-3DE6BD9599FF}" type="pres">
      <dgm:prSet presAssocID="{FFDD539F-94DF-4AD4-97D8-CD08C773B2DD}" presName="sibTrans" presStyleLbl="sibTrans2D1" presStyleIdx="0" presStyleCnt="3"/>
      <dgm:spPr/>
    </dgm:pt>
    <dgm:pt modelId="{2E2104E9-1BC7-41C5-9C44-1F6B4C752EDC}" type="pres">
      <dgm:prSet presAssocID="{FFDD539F-94DF-4AD4-97D8-CD08C773B2DD}" presName="spacerR" presStyleCnt="0"/>
      <dgm:spPr/>
    </dgm:pt>
    <dgm:pt modelId="{6865A809-0CF4-45DE-8298-5E37D638FC5A}" type="pres">
      <dgm:prSet presAssocID="{86D4800E-74CA-4DBB-8CFD-0E3D21839FC9}" presName="node" presStyleLbl="node1" presStyleIdx="1" presStyleCnt="4">
        <dgm:presLayoutVars>
          <dgm:bulletEnabled val="1"/>
        </dgm:presLayoutVars>
      </dgm:prSet>
      <dgm:spPr/>
    </dgm:pt>
    <dgm:pt modelId="{C78E46B1-CD28-403A-A49A-ABED3C72C245}" type="pres">
      <dgm:prSet presAssocID="{44310ED6-42C4-46B5-A6AA-A1FBA35D6280}" presName="spacerL" presStyleCnt="0"/>
      <dgm:spPr/>
    </dgm:pt>
    <dgm:pt modelId="{9222991B-106F-430C-91F7-C9C8A7F24C5A}" type="pres">
      <dgm:prSet presAssocID="{44310ED6-42C4-46B5-A6AA-A1FBA35D6280}" presName="sibTrans" presStyleLbl="sibTrans2D1" presStyleIdx="1" presStyleCnt="3"/>
      <dgm:spPr/>
    </dgm:pt>
    <dgm:pt modelId="{0872A001-3202-4EF3-9B8D-C5C7224FDB92}" type="pres">
      <dgm:prSet presAssocID="{44310ED6-42C4-46B5-A6AA-A1FBA35D6280}" presName="spacerR" presStyleCnt="0"/>
      <dgm:spPr/>
    </dgm:pt>
    <dgm:pt modelId="{ADFA3914-8E6E-4DCF-8335-A63047E0746D}" type="pres">
      <dgm:prSet presAssocID="{5C91B59B-CFF9-42FA-98A8-AEB90E8D696D}" presName="node" presStyleLbl="node1" presStyleIdx="2" presStyleCnt="4">
        <dgm:presLayoutVars>
          <dgm:bulletEnabled val="1"/>
        </dgm:presLayoutVars>
      </dgm:prSet>
      <dgm:spPr/>
    </dgm:pt>
    <dgm:pt modelId="{EC85A9E3-9BE8-4E37-834A-24D8C2897036}" type="pres">
      <dgm:prSet presAssocID="{55050BFD-BDF4-43B8-A3E1-E4D0B801896B}" presName="spacerL" presStyleCnt="0"/>
      <dgm:spPr/>
    </dgm:pt>
    <dgm:pt modelId="{9EC98ABC-3102-40E7-8E2A-FD9E8DF02490}" type="pres">
      <dgm:prSet presAssocID="{55050BFD-BDF4-43B8-A3E1-E4D0B801896B}" presName="sibTrans" presStyleLbl="sibTrans2D1" presStyleIdx="2" presStyleCnt="3"/>
      <dgm:spPr/>
    </dgm:pt>
    <dgm:pt modelId="{0D3741C0-BDE6-48FC-B4CC-14EA0C99821F}" type="pres">
      <dgm:prSet presAssocID="{55050BFD-BDF4-43B8-A3E1-E4D0B801896B}" presName="spacerR" presStyleCnt="0"/>
      <dgm:spPr/>
    </dgm:pt>
    <dgm:pt modelId="{80918B88-D10D-4BB7-AF8D-12E1F5844DA5}" type="pres">
      <dgm:prSet presAssocID="{432A5B1B-CB7F-4AF9-B626-EA572B509E35}" presName="node" presStyleLbl="node1" presStyleIdx="3" presStyleCnt="4">
        <dgm:presLayoutVars>
          <dgm:bulletEnabled val="1"/>
        </dgm:presLayoutVars>
      </dgm:prSet>
      <dgm:spPr/>
    </dgm:pt>
  </dgm:ptLst>
  <dgm:cxnLst>
    <dgm:cxn modelId="{84451A0F-F722-4C8C-90E2-22C511162CB8}" type="presOf" srcId="{44310ED6-42C4-46B5-A6AA-A1FBA35D6280}" destId="{9222991B-106F-430C-91F7-C9C8A7F24C5A}" srcOrd="0" destOrd="0" presId="urn:microsoft.com/office/officeart/2005/8/layout/equation1"/>
    <dgm:cxn modelId="{31311A13-C69B-4867-88CB-FBD36E5693C4}" type="presOf" srcId="{FFDD539F-94DF-4AD4-97D8-CD08C773B2DD}" destId="{E187F7DE-B08E-40FA-BFD1-3DE6BD9599FF}" srcOrd="0" destOrd="0" presId="urn:microsoft.com/office/officeart/2005/8/layout/equation1"/>
    <dgm:cxn modelId="{B0CC781B-3BDD-4E8C-BA9D-899162C7FACD}" type="presOf" srcId="{5C91B59B-CFF9-42FA-98A8-AEB90E8D696D}" destId="{ADFA3914-8E6E-4DCF-8335-A63047E0746D}" srcOrd="0" destOrd="0" presId="urn:microsoft.com/office/officeart/2005/8/layout/equation1"/>
    <dgm:cxn modelId="{1F106D2B-8B4F-4853-9D5D-FB9CA7329C36}" srcId="{DABCC764-6FAE-4E1C-891A-BA486E8C2E77}" destId="{86D4800E-74CA-4DBB-8CFD-0E3D21839FC9}" srcOrd="1" destOrd="0" parTransId="{E1281B73-4288-4835-90C2-B4E8E116148F}" sibTransId="{44310ED6-42C4-46B5-A6AA-A1FBA35D6280}"/>
    <dgm:cxn modelId="{8A3AED2D-F9C3-4969-8EBB-0C3453A94823}" type="presOf" srcId="{DABCC764-6FAE-4E1C-891A-BA486E8C2E77}" destId="{00658C7C-6CC4-44D7-BAC7-DDDB2C19D217}" srcOrd="0" destOrd="0" presId="urn:microsoft.com/office/officeart/2005/8/layout/equation1"/>
    <dgm:cxn modelId="{EB973E3F-FFAC-404D-B965-7268FF669E05}" srcId="{DABCC764-6FAE-4E1C-891A-BA486E8C2E77}" destId="{5C91B59B-CFF9-42FA-98A8-AEB90E8D696D}" srcOrd="2" destOrd="0" parTransId="{2CCB0646-C7FE-400E-B4E2-951F66336503}" sibTransId="{55050BFD-BDF4-43B8-A3E1-E4D0B801896B}"/>
    <dgm:cxn modelId="{176D995C-D489-40F5-9CD2-030087B91826}" type="presOf" srcId="{55050BFD-BDF4-43B8-A3E1-E4D0B801896B}" destId="{9EC98ABC-3102-40E7-8E2A-FD9E8DF02490}" srcOrd="0" destOrd="0" presId="urn:microsoft.com/office/officeart/2005/8/layout/equation1"/>
    <dgm:cxn modelId="{3EC09F7B-D280-4C80-A67A-A741BDE95780}" srcId="{DABCC764-6FAE-4E1C-891A-BA486E8C2E77}" destId="{57469AA5-C619-40AD-A137-386476996360}" srcOrd="0" destOrd="0" parTransId="{9C3347C6-7596-4702-81AB-3AE888C0F271}" sibTransId="{FFDD539F-94DF-4AD4-97D8-CD08C773B2DD}"/>
    <dgm:cxn modelId="{615DF199-E437-4C6F-B7EC-5E9D7AA16CF4}" type="presOf" srcId="{57469AA5-C619-40AD-A137-386476996360}" destId="{65317F07-B4B3-44C8-927C-7269FC3F53AA}" srcOrd="0" destOrd="0" presId="urn:microsoft.com/office/officeart/2005/8/layout/equation1"/>
    <dgm:cxn modelId="{FD92859C-237E-4922-BF93-857CB93EF8C5}" type="presOf" srcId="{432A5B1B-CB7F-4AF9-B626-EA572B509E35}" destId="{80918B88-D10D-4BB7-AF8D-12E1F5844DA5}" srcOrd="0" destOrd="0" presId="urn:microsoft.com/office/officeart/2005/8/layout/equation1"/>
    <dgm:cxn modelId="{19A708D9-516C-4E8D-90CD-6E2E6254D53A}" type="presOf" srcId="{86D4800E-74CA-4DBB-8CFD-0E3D21839FC9}" destId="{6865A809-0CF4-45DE-8298-5E37D638FC5A}" srcOrd="0" destOrd="0" presId="urn:microsoft.com/office/officeart/2005/8/layout/equation1"/>
    <dgm:cxn modelId="{5CD026F4-D432-4B35-A9B9-8569CAB49832}" srcId="{DABCC764-6FAE-4E1C-891A-BA486E8C2E77}" destId="{432A5B1B-CB7F-4AF9-B626-EA572B509E35}" srcOrd="3" destOrd="0" parTransId="{C9165C66-1DC3-44B8-A595-5FD4C1F8B282}" sibTransId="{B0ECB35B-3D90-4440-8FB5-13D12A0EB2F4}"/>
    <dgm:cxn modelId="{D8F04348-F7DC-4071-8285-65BB5F2589D9}" type="presParOf" srcId="{00658C7C-6CC4-44D7-BAC7-DDDB2C19D217}" destId="{65317F07-B4B3-44C8-927C-7269FC3F53AA}" srcOrd="0" destOrd="0" presId="urn:microsoft.com/office/officeart/2005/8/layout/equation1"/>
    <dgm:cxn modelId="{5592FFC2-ACBC-41DE-A399-F170708BF1E3}" type="presParOf" srcId="{00658C7C-6CC4-44D7-BAC7-DDDB2C19D217}" destId="{860FF3D5-3BFC-4F45-B8DA-FE16F9BD4988}" srcOrd="1" destOrd="0" presId="urn:microsoft.com/office/officeart/2005/8/layout/equation1"/>
    <dgm:cxn modelId="{DC06F571-980C-48D5-945B-5977480D2300}" type="presParOf" srcId="{00658C7C-6CC4-44D7-BAC7-DDDB2C19D217}" destId="{E187F7DE-B08E-40FA-BFD1-3DE6BD9599FF}" srcOrd="2" destOrd="0" presId="urn:microsoft.com/office/officeart/2005/8/layout/equation1"/>
    <dgm:cxn modelId="{86D9064B-3F43-4FE4-B742-DADBC7175F0F}" type="presParOf" srcId="{00658C7C-6CC4-44D7-BAC7-DDDB2C19D217}" destId="{2E2104E9-1BC7-41C5-9C44-1F6B4C752EDC}" srcOrd="3" destOrd="0" presId="urn:microsoft.com/office/officeart/2005/8/layout/equation1"/>
    <dgm:cxn modelId="{564442B5-A88C-46B5-ADAA-D61ED374768A}" type="presParOf" srcId="{00658C7C-6CC4-44D7-BAC7-DDDB2C19D217}" destId="{6865A809-0CF4-45DE-8298-5E37D638FC5A}" srcOrd="4" destOrd="0" presId="urn:microsoft.com/office/officeart/2005/8/layout/equation1"/>
    <dgm:cxn modelId="{5D8C1988-B4E2-49FE-A465-247F1C6E3C17}" type="presParOf" srcId="{00658C7C-6CC4-44D7-BAC7-DDDB2C19D217}" destId="{C78E46B1-CD28-403A-A49A-ABED3C72C245}" srcOrd="5" destOrd="0" presId="urn:microsoft.com/office/officeart/2005/8/layout/equation1"/>
    <dgm:cxn modelId="{1FF1D04B-8F3B-476E-A0E3-E2AD6DBD37D7}" type="presParOf" srcId="{00658C7C-6CC4-44D7-BAC7-DDDB2C19D217}" destId="{9222991B-106F-430C-91F7-C9C8A7F24C5A}" srcOrd="6" destOrd="0" presId="urn:microsoft.com/office/officeart/2005/8/layout/equation1"/>
    <dgm:cxn modelId="{89AC68B6-48CA-44EC-B1A2-48C0AB888842}" type="presParOf" srcId="{00658C7C-6CC4-44D7-BAC7-DDDB2C19D217}" destId="{0872A001-3202-4EF3-9B8D-C5C7224FDB92}" srcOrd="7" destOrd="0" presId="urn:microsoft.com/office/officeart/2005/8/layout/equation1"/>
    <dgm:cxn modelId="{BCF87D59-E496-4D9D-8B48-6F352A547AF5}" type="presParOf" srcId="{00658C7C-6CC4-44D7-BAC7-DDDB2C19D217}" destId="{ADFA3914-8E6E-4DCF-8335-A63047E0746D}" srcOrd="8" destOrd="0" presId="urn:microsoft.com/office/officeart/2005/8/layout/equation1"/>
    <dgm:cxn modelId="{0CE61F38-50F1-46A2-9536-EA3AA1723A23}" type="presParOf" srcId="{00658C7C-6CC4-44D7-BAC7-DDDB2C19D217}" destId="{EC85A9E3-9BE8-4E37-834A-24D8C2897036}" srcOrd="9" destOrd="0" presId="urn:microsoft.com/office/officeart/2005/8/layout/equation1"/>
    <dgm:cxn modelId="{037F66A6-E50B-4C70-9B78-640AFDAABE84}" type="presParOf" srcId="{00658C7C-6CC4-44D7-BAC7-DDDB2C19D217}" destId="{9EC98ABC-3102-40E7-8E2A-FD9E8DF02490}" srcOrd="10" destOrd="0" presId="urn:microsoft.com/office/officeart/2005/8/layout/equation1"/>
    <dgm:cxn modelId="{7DAFFBBE-6701-45CE-9889-5F42685AACFD}" type="presParOf" srcId="{00658C7C-6CC4-44D7-BAC7-DDDB2C19D217}" destId="{0D3741C0-BDE6-48FC-B4CC-14EA0C99821F}" srcOrd="11" destOrd="0" presId="urn:microsoft.com/office/officeart/2005/8/layout/equation1"/>
    <dgm:cxn modelId="{77A54122-032E-44B6-816E-75B7E5F1A800}" type="presParOf" srcId="{00658C7C-6CC4-44D7-BAC7-DDDB2C19D217}" destId="{80918B88-D10D-4BB7-AF8D-12E1F5844DA5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E4E805-D59E-46AD-A6EE-F3D7C50F31F4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E554E99-1B70-44F5-B6D1-C8D21C68D4A8}">
      <dgm:prSet/>
      <dgm:spPr/>
      <dgm:t>
        <a:bodyPr/>
        <a:lstStyle/>
        <a:p>
          <a:pPr>
            <a:defRPr cap="all"/>
          </a:pPr>
          <a:r>
            <a:rPr lang="en-GB"/>
            <a:t>Optimization of algorithm</a:t>
          </a:r>
          <a:endParaRPr lang="en-US"/>
        </a:p>
      </dgm:t>
    </dgm:pt>
    <dgm:pt modelId="{A9A2C092-4E0D-4544-8967-EB9CA81F9A0E}" type="parTrans" cxnId="{938DB93B-B4DE-4284-8BFA-C080FD2934DC}">
      <dgm:prSet/>
      <dgm:spPr/>
      <dgm:t>
        <a:bodyPr/>
        <a:lstStyle/>
        <a:p>
          <a:endParaRPr lang="en-US"/>
        </a:p>
      </dgm:t>
    </dgm:pt>
    <dgm:pt modelId="{3CFF896D-FEDA-4EC5-BCE7-FD9BB63C89F3}" type="sibTrans" cxnId="{938DB93B-B4DE-4284-8BFA-C080FD2934DC}">
      <dgm:prSet/>
      <dgm:spPr/>
      <dgm:t>
        <a:bodyPr/>
        <a:lstStyle/>
        <a:p>
          <a:endParaRPr lang="en-US"/>
        </a:p>
      </dgm:t>
    </dgm:pt>
    <dgm:pt modelId="{A8CC8E19-17DC-4214-A50A-12A4816A82CA}">
      <dgm:prSet/>
      <dgm:spPr/>
      <dgm:t>
        <a:bodyPr/>
        <a:lstStyle/>
        <a:p>
          <a:pPr>
            <a:defRPr cap="all"/>
          </a:pPr>
          <a:r>
            <a:rPr lang="en-GB"/>
            <a:t>Adding more waveforms</a:t>
          </a:r>
          <a:endParaRPr lang="en-US"/>
        </a:p>
      </dgm:t>
    </dgm:pt>
    <dgm:pt modelId="{483C0A91-4599-40A2-8F2D-D5C8CE13BAD1}" type="parTrans" cxnId="{B57836D3-1697-49A2-86D9-DCFCDF36A771}">
      <dgm:prSet/>
      <dgm:spPr/>
      <dgm:t>
        <a:bodyPr/>
        <a:lstStyle/>
        <a:p>
          <a:endParaRPr lang="en-US"/>
        </a:p>
      </dgm:t>
    </dgm:pt>
    <dgm:pt modelId="{2ECC6988-8E89-4138-8B3C-B1FB96011F97}" type="sibTrans" cxnId="{B57836D3-1697-49A2-86D9-DCFCDF36A771}">
      <dgm:prSet/>
      <dgm:spPr/>
      <dgm:t>
        <a:bodyPr/>
        <a:lstStyle/>
        <a:p>
          <a:endParaRPr lang="en-US"/>
        </a:p>
      </dgm:t>
    </dgm:pt>
    <dgm:pt modelId="{001AF488-B9AE-4610-8E82-6331D9B4FA62}">
      <dgm:prSet/>
      <dgm:spPr/>
      <dgm:t>
        <a:bodyPr/>
        <a:lstStyle/>
        <a:p>
          <a:pPr>
            <a:defRPr cap="all"/>
          </a:pPr>
          <a:r>
            <a:rPr lang="en-GB"/>
            <a:t>Testing on real gravitational waves</a:t>
          </a:r>
          <a:endParaRPr lang="en-US"/>
        </a:p>
      </dgm:t>
    </dgm:pt>
    <dgm:pt modelId="{7BC758B8-1072-4627-A859-B76D7EDD6F9F}" type="parTrans" cxnId="{88B81974-65A3-420A-92FE-AB5382098472}">
      <dgm:prSet/>
      <dgm:spPr/>
      <dgm:t>
        <a:bodyPr/>
        <a:lstStyle/>
        <a:p>
          <a:endParaRPr lang="en-US"/>
        </a:p>
      </dgm:t>
    </dgm:pt>
    <dgm:pt modelId="{34764743-75DD-42D0-A683-11F8C213675F}" type="sibTrans" cxnId="{88B81974-65A3-420A-92FE-AB5382098472}">
      <dgm:prSet/>
      <dgm:spPr/>
      <dgm:t>
        <a:bodyPr/>
        <a:lstStyle/>
        <a:p>
          <a:endParaRPr lang="en-US"/>
        </a:p>
      </dgm:t>
    </dgm:pt>
    <dgm:pt modelId="{BE209A1A-9BFB-4CA5-9D49-0B261276BBE6}">
      <dgm:prSet/>
      <dgm:spPr/>
      <dgm:t>
        <a:bodyPr/>
        <a:lstStyle/>
        <a:p>
          <a:pPr>
            <a:defRPr cap="all"/>
          </a:pPr>
          <a:r>
            <a:rPr lang="en-GB"/>
            <a:t>Search unmodelled features</a:t>
          </a:r>
          <a:endParaRPr lang="en-US"/>
        </a:p>
      </dgm:t>
    </dgm:pt>
    <dgm:pt modelId="{EED9D737-D468-47E8-8ADA-B51687B39A5B}" type="parTrans" cxnId="{C7AE0984-5D9C-4AA8-B23B-5276C1869D62}">
      <dgm:prSet/>
      <dgm:spPr/>
      <dgm:t>
        <a:bodyPr/>
        <a:lstStyle/>
        <a:p>
          <a:endParaRPr lang="en-US"/>
        </a:p>
      </dgm:t>
    </dgm:pt>
    <dgm:pt modelId="{DED10417-0743-4FD6-9377-5B1E5ADAFD62}" type="sibTrans" cxnId="{C7AE0984-5D9C-4AA8-B23B-5276C1869D62}">
      <dgm:prSet/>
      <dgm:spPr/>
      <dgm:t>
        <a:bodyPr/>
        <a:lstStyle/>
        <a:p>
          <a:endParaRPr lang="en-US"/>
        </a:p>
      </dgm:t>
    </dgm:pt>
    <dgm:pt modelId="{1A64C378-8A44-4885-9A49-2893C0235B66}" type="pres">
      <dgm:prSet presAssocID="{10E4E805-D59E-46AD-A6EE-F3D7C50F31F4}" presName="root" presStyleCnt="0">
        <dgm:presLayoutVars>
          <dgm:dir/>
          <dgm:resizeHandles val="exact"/>
        </dgm:presLayoutVars>
      </dgm:prSet>
      <dgm:spPr/>
    </dgm:pt>
    <dgm:pt modelId="{0E42897E-343E-4011-9395-4655397F7C74}" type="pres">
      <dgm:prSet presAssocID="{1E554E99-1B70-44F5-B6D1-C8D21C68D4A8}" presName="compNode" presStyleCnt="0"/>
      <dgm:spPr/>
    </dgm:pt>
    <dgm:pt modelId="{26D1CDAE-FECE-480D-B88E-936DA03A8A83}" type="pres">
      <dgm:prSet presAssocID="{1E554E99-1B70-44F5-B6D1-C8D21C68D4A8}" presName="iconBgRect" presStyleLbl="bgShp" presStyleIdx="0" presStyleCnt="4"/>
      <dgm:spPr/>
    </dgm:pt>
    <dgm:pt modelId="{883F3DFF-CDA5-475C-8527-158E90B94A69}" type="pres">
      <dgm:prSet presAssocID="{1E554E99-1B70-44F5-B6D1-C8D21C68D4A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ndwielen"/>
        </a:ext>
      </dgm:extLst>
    </dgm:pt>
    <dgm:pt modelId="{D0115CE5-58D5-43AE-8B05-0A5DF64074AA}" type="pres">
      <dgm:prSet presAssocID="{1E554E99-1B70-44F5-B6D1-C8D21C68D4A8}" presName="spaceRect" presStyleCnt="0"/>
      <dgm:spPr/>
    </dgm:pt>
    <dgm:pt modelId="{50746C62-AC6C-4D65-B84B-1AFA40218D35}" type="pres">
      <dgm:prSet presAssocID="{1E554E99-1B70-44F5-B6D1-C8D21C68D4A8}" presName="textRect" presStyleLbl="revTx" presStyleIdx="0" presStyleCnt="4">
        <dgm:presLayoutVars>
          <dgm:chMax val="1"/>
          <dgm:chPref val="1"/>
        </dgm:presLayoutVars>
      </dgm:prSet>
      <dgm:spPr/>
    </dgm:pt>
    <dgm:pt modelId="{4D69F52B-DE5E-477B-9D4A-3E2A1E2E0E40}" type="pres">
      <dgm:prSet presAssocID="{3CFF896D-FEDA-4EC5-BCE7-FD9BB63C89F3}" presName="sibTrans" presStyleCnt="0"/>
      <dgm:spPr/>
    </dgm:pt>
    <dgm:pt modelId="{17EAFBB7-EE9F-482C-A58B-C44EDDAFF839}" type="pres">
      <dgm:prSet presAssocID="{A8CC8E19-17DC-4214-A50A-12A4816A82CA}" presName="compNode" presStyleCnt="0"/>
      <dgm:spPr/>
    </dgm:pt>
    <dgm:pt modelId="{DF18971A-73D5-48EC-BD5A-94308C44C4C1}" type="pres">
      <dgm:prSet presAssocID="{A8CC8E19-17DC-4214-A50A-12A4816A82CA}" presName="iconBgRect" presStyleLbl="bgShp" presStyleIdx="1" presStyleCnt="4"/>
      <dgm:spPr/>
    </dgm:pt>
    <dgm:pt modelId="{32ACE828-ECF4-44F9-961C-0F8AF5C2F758}" type="pres">
      <dgm:prSet presAssocID="{A8CC8E19-17DC-4214-A50A-12A4816A82C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oice"/>
        </a:ext>
      </dgm:extLst>
    </dgm:pt>
    <dgm:pt modelId="{18DAE23C-4D22-4CA7-9F23-77D1EC310845}" type="pres">
      <dgm:prSet presAssocID="{A8CC8E19-17DC-4214-A50A-12A4816A82CA}" presName="spaceRect" presStyleCnt="0"/>
      <dgm:spPr/>
    </dgm:pt>
    <dgm:pt modelId="{71F20FFE-1BA7-4835-AA55-EC39BF9E3F18}" type="pres">
      <dgm:prSet presAssocID="{A8CC8E19-17DC-4214-A50A-12A4816A82CA}" presName="textRect" presStyleLbl="revTx" presStyleIdx="1" presStyleCnt="4">
        <dgm:presLayoutVars>
          <dgm:chMax val="1"/>
          <dgm:chPref val="1"/>
        </dgm:presLayoutVars>
      </dgm:prSet>
      <dgm:spPr/>
    </dgm:pt>
    <dgm:pt modelId="{619EB07E-BFD4-40AB-964E-5B892D447651}" type="pres">
      <dgm:prSet presAssocID="{2ECC6988-8E89-4138-8B3C-B1FB96011F97}" presName="sibTrans" presStyleCnt="0"/>
      <dgm:spPr/>
    </dgm:pt>
    <dgm:pt modelId="{945DFA8C-3684-4E45-B7C2-9D031616F9AD}" type="pres">
      <dgm:prSet presAssocID="{001AF488-B9AE-4610-8E82-6331D9B4FA62}" presName="compNode" presStyleCnt="0"/>
      <dgm:spPr/>
    </dgm:pt>
    <dgm:pt modelId="{D209398D-6351-4CD4-BC88-9E23634658A4}" type="pres">
      <dgm:prSet presAssocID="{001AF488-B9AE-4610-8E82-6331D9B4FA62}" presName="iconBgRect" presStyleLbl="bgShp" presStyleIdx="2" presStyleCnt="4"/>
      <dgm:spPr/>
    </dgm:pt>
    <dgm:pt modelId="{06CFC8CE-190C-49DA-9BEE-9E8F4A468406}" type="pres">
      <dgm:prSet presAssocID="{001AF488-B9AE-4610-8E82-6331D9B4FA6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embord met kruizen en vinkjes met effen opvulling"/>
        </a:ext>
      </dgm:extLst>
    </dgm:pt>
    <dgm:pt modelId="{31F5948E-6372-4E36-A31B-CC72C0215380}" type="pres">
      <dgm:prSet presAssocID="{001AF488-B9AE-4610-8E82-6331D9B4FA62}" presName="spaceRect" presStyleCnt="0"/>
      <dgm:spPr/>
    </dgm:pt>
    <dgm:pt modelId="{A76836A7-B6CA-4F51-93FE-5A18F62C49A5}" type="pres">
      <dgm:prSet presAssocID="{001AF488-B9AE-4610-8E82-6331D9B4FA62}" presName="textRect" presStyleLbl="revTx" presStyleIdx="2" presStyleCnt="4">
        <dgm:presLayoutVars>
          <dgm:chMax val="1"/>
          <dgm:chPref val="1"/>
        </dgm:presLayoutVars>
      </dgm:prSet>
      <dgm:spPr/>
    </dgm:pt>
    <dgm:pt modelId="{5C90A8AF-D3B7-47F4-BEC8-5E07D2740276}" type="pres">
      <dgm:prSet presAssocID="{34764743-75DD-42D0-A683-11F8C213675F}" presName="sibTrans" presStyleCnt="0"/>
      <dgm:spPr/>
    </dgm:pt>
    <dgm:pt modelId="{A4EFEA92-FD11-4BDA-84FB-B5EC26DC4CCA}" type="pres">
      <dgm:prSet presAssocID="{BE209A1A-9BFB-4CA5-9D49-0B261276BBE6}" presName="compNode" presStyleCnt="0"/>
      <dgm:spPr/>
    </dgm:pt>
    <dgm:pt modelId="{5833CD39-48EC-40A9-9C5F-E9E676C80527}" type="pres">
      <dgm:prSet presAssocID="{BE209A1A-9BFB-4CA5-9D49-0B261276BBE6}" presName="iconBgRect" presStyleLbl="bgShp" presStyleIdx="3" presStyleCnt="4"/>
      <dgm:spPr/>
    </dgm:pt>
    <dgm:pt modelId="{733330B7-E573-41CF-AD68-1362942EF731}" type="pres">
      <dgm:prSet presAssocID="{BE209A1A-9BFB-4CA5-9D49-0B261276BBE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1E52D7BD-97A4-4719-93F1-1100090F6831}" type="pres">
      <dgm:prSet presAssocID="{BE209A1A-9BFB-4CA5-9D49-0B261276BBE6}" presName="spaceRect" presStyleCnt="0"/>
      <dgm:spPr/>
    </dgm:pt>
    <dgm:pt modelId="{0B654A9D-2559-4967-9E3A-F797EF204850}" type="pres">
      <dgm:prSet presAssocID="{BE209A1A-9BFB-4CA5-9D49-0B261276BBE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4BD823B-BDCA-4047-885F-9DEA4F697B05}" type="presOf" srcId="{A8CC8E19-17DC-4214-A50A-12A4816A82CA}" destId="{71F20FFE-1BA7-4835-AA55-EC39BF9E3F18}" srcOrd="0" destOrd="0" presId="urn:microsoft.com/office/officeart/2018/5/layout/IconCircleLabelList"/>
    <dgm:cxn modelId="{938DB93B-B4DE-4284-8BFA-C080FD2934DC}" srcId="{10E4E805-D59E-46AD-A6EE-F3D7C50F31F4}" destId="{1E554E99-1B70-44F5-B6D1-C8D21C68D4A8}" srcOrd="0" destOrd="0" parTransId="{A9A2C092-4E0D-4544-8967-EB9CA81F9A0E}" sibTransId="{3CFF896D-FEDA-4EC5-BCE7-FD9BB63C89F3}"/>
    <dgm:cxn modelId="{88B81974-65A3-420A-92FE-AB5382098472}" srcId="{10E4E805-D59E-46AD-A6EE-F3D7C50F31F4}" destId="{001AF488-B9AE-4610-8E82-6331D9B4FA62}" srcOrd="2" destOrd="0" parTransId="{7BC758B8-1072-4627-A859-B76D7EDD6F9F}" sibTransId="{34764743-75DD-42D0-A683-11F8C213675F}"/>
    <dgm:cxn modelId="{43FB817E-B065-40B3-9496-8C60903B1F3E}" type="presOf" srcId="{BE209A1A-9BFB-4CA5-9D49-0B261276BBE6}" destId="{0B654A9D-2559-4967-9E3A-F797EF204850}" srcOrd="0" destOrd="0" presId="urn:microsoft.com/office/officeart/2018/5/layout/IconCircleLabelList"/>
    <dgm:cxn modelId="{C7AE0984-5D9C-4AA8-B23B-5276C1869D62}" srcId="{10E4E805-D59E-46AD-A6EE-F3D7C50F31F4}" destId="{BE209A1A-9BFB-4CA5-9D49-0B261276BBE6}" srcOrd="3" destOrd="0" parTransId="{EED9D737-D468-47E8-8ADA-B51687B39A5B}" sibTransId="{DED10417-0743-4FD6-9377-5B1E5ADAFD62}"/>
    <dgm:cxn modelId="{B3160CBE-DD14-45BA-9CC9-1F1FA9D354FF}" type="presOf" srcId="{001AF488-B9AE-4610-8E82-6331D9B4FA62}" destId="{A76836A7-B6CA-4F51-93FE-5A18F62C49A5}" srcOrd="0" destOrd="0" presId="urn:microsoft.com/office/officeart/2018/5/layout/IconCircleLabelList"/>
    <dgm:cxn modelId="{7943DCC6-1301-4CB7-8D92-CEC7DFD7C898}" type="presOf" srcId="{1E554E99-1B70-44F5-B6D1-C8D21C68D4A8}" destId="{50746C62-AC6C-4D65-B84B-1AFA40218D35}" srcOrd="0" destOrd="0" presId="urn:microsoft.com/office/officeart/2018/5/layout/IconCircleLabelList"/>
    <dgm:cxn modelId="{B57836D3-1697-49A2-86D9-DCFCDF36A771}" srcId="{10E4E805-D59E-46AD-A6EE-F3D7C50F31F4}" destId="{A8CC8E19-17DC-4214-A50A-12A4816A82CA}" srcOrd="1" destOrd="0" parTransId="{483C0A91-4599-40A2-8F2D-D5C8CE13BAD1}" sibTransId="{2ECC6988-8E89-4138-8B3C-B1FB96011F97}"/>
    <dgm:cxn modelId="{11A981FE-6F08-4669-A3E2-F83C50E5CFC6}" type="presOf" srcId="{10E4E805-D59E-46AD-A6EE-F3D7C50F31F4}" destId="{1A64C378-8A44-4885-9A49-2893C0235B66}" srcOrd="0" destOrd="0" presId="urn:microsoft.com/office/officeart/2018/5/layout/IconCircleLabelList"/>
    <dgm:cxn modelId="{F37DD82C-5BC4-4D5C-AE6C-891D961864B6}" type="presParOf" srcId="{1A64C378-8A44-4885-9A49-2893C0235B66}" destId="{0E42897E-343E-4011-9395-4655397F7C74}" srcOrd="0" destOrd="0" presId="urn:microsoft.com/office/officeart/2018/5/layout/IconCircleLabelList"/>
    <dgm:cxn modelId="{B1EB3BB6-E74B-4918-AB8F-CFF1700491F6}" type="presParOf" srcId="{0E42897E-343E-4011-9395-4655397F7C74}" destId="{26D1CDAE-FECE-480D-B88E-936DA03A8A83}" srcOrd="0" destOrd="0" presId="urn:microsoft.com/office/officeart/2018/5/layout/IconCircleLabelList"/>
    <dgm:cxn modelId="{34C0E17E-E666-4593-89FD-3ECF5F60541A}" type="presParOf" srcId="{0E42897E-343E-4011-9395-4655397F7C74}" destId="{883F3DFF-CDA5-475C-8527-158E90B94A69}" srcOrd="1" destOrd="0" presId="urn:microsoft.com/office/officeart/2018/5/layout/IconCircleLabelList"/>
    <dgm:cxn modelId="{F960C514-BD40-40F4-ACEB-727649FAED96}" type="presParOf" srcId="{0E42897E-343E-4011-9395-4655397F7C74}" destId="{D0115CE5-58D5-43AE-8B05-0A5DF64074AA}" srcOrd="2" destOrd="0" presId="urn:microsoft.com/office/officeart/2018/5/layout/IconCircleLabelList"/>
    <dgm:cxn modelId="{4B8194C9-F3E4-4554-9239-416FEBC9E685}" type="presParOf" srcId="{0E42897E-343E-4011-9395-4655397F7C74}" destId="{50746C62-AC6C-4D65-B84B-1AFA40218D35}" srcOrd="3" destOrd="0" presId="urn:microsoft.com/office/officeart/2018/5/layout/IconCircleLabelList"/>
    <dgm:cxn modelId="{51D6BEA6-927E-4BC8-8513-B62C5817827F}" type="presParOf" srcId="{1A64C378-8A44-4885-9A49-2893C0235B66}" destId="{4D69F52B-DE5E-477B-9D4A-3E2A1E2E0E40}" srcOrd="1" destOrd="0" presId="urn:microsoft.com/office/officeart/2018/5/layout/IconCircleLabelList"/>
    <dgm:cxn modelId="{DB709BE8-63D3-43CC-BEBB-8C8707F6DCE7}" type="presParOf" srcId="{1A64C378-8A44-4885-9A49-2893C0235B66}" destId="{17EAFBB7-EE9F-482C-A58B-C44EDDAFF839}" srcOrd="2" destOrd="0" presId="urn:microsoft.com/office/officeart/2018/5/layout/IconCircleLabelList"/>
    <dgm:cxn modelId="{459D53B7-3105-4643-A5A2-98E1D4A5D899}" type="presParOf" srcId="{17EAFBB7-EE9F-482C-A58B-C44EDDAFF839}" destId="{DF18971A-73D5-48EC-BD5A-94308C44C4C1}" srcOrd="0" destOrd="0" presId="urn:microsoft.com/office/officeart/2018/5/layout/IconCircleLabelList"/>
    <dgm:cxn modelId="{82C4480B-F5E7-4D70-9380-D964B08402CB}" type="presParOf" srcId="{17EAFBB7-EE9F-482C-A58B-C44EDDAFF839}" destId="{32ACE828-ECF4-44F9-961C-0F8AF5C2F758}" srcOrd="1" destOrd="0" presId="urn:microsoft.com/office/officeart/2018/5/layout/IconCircleLabelList"/>
    <dgm:cxn modelId="{769A4E15-44AB-41FA-A6D5-5C82C5836E17}" type="presParOf" srcId="{17EAFBB7-EE9F-482C-A58B-C44EDDAFF839}" destId="{18DAE23C-4D22-4CA7-9F23-77D1EC310845}" srcOrd="2" destOrd="0" presId="urn:microsoft.com/office/officeart/2018/5/layout/IconCircleLabelList"/>
    <dgm:cxn modelId="{2575A9B1-E02A-464A-B3FA-DEFD709E07AB}" type="presParOf" srcId="{17EAFBB7-EE9F-482C-A58B-C44EDDAFF839}" destId="{71F20FFE-1BA7-4835-AA55-EC39BF9E3F18}" srcOrd="3" destOrd="0" presId="urn:microsoft.com/office/officeart/2018/5/layout/IconCircleLabelList"/>
    <dgm:cxn modelId="{8B5947FD-ECBD-4FAD-99F7-43D2E769D1BA}" type="presParOf" srcId="{1A64C378-8A44-4885-9A49-2893C0235B66}" destId="{619EB07E-BFD4-40AB-964E-5B892D447651}" srcOrd="3" destOrd="0" presId="urn:microsoft.com/office/officeart/2018/5/layout/IconCircleLabelList"/>
    <dgm:cxn modelId="{9EC97176-41B8-484F-8102-E51CFC4A9940}" type="presParOf" srcId="{1A64C378-8A44-4885-9A49-2893C0235B66}" destId="{945DFA8C-3684-4E45-B7C2-9D031616F9AD}" srcOrd="4" destOrd="0" presId="urn:microsoft.com/office/officeart/2018/5/layout/IconCircleLabelList"/>
    <dgm:cxn modelId="{196058BE-45D2-4B4C-AD57-FA20DDA7D4BD}" type="presParOf" srcId="{945DFA8C-3684-4E45-B7C2-9D031616F9AD}" destId="{D209398D-6351-4CD4-BC88-9E23634658A4}" srcOrd="0" destOrd="0" presId="urn:microsoft.com/office/officeart/2018/5/layout/IconCircleLabelList"/>
    <dgm:cxn modelId="{1B720EDF-8305-4BA9-A9B3-B96EA4D12436}" type="presParOf" srcId="{945DFA8C-3684-4E45-B7C2-9D031616F9AD}" destId="{06CFC8CE-190C-49DA-9BEE-9E8F4A468406}" srcOrd="1" destOrd="0" presId="urn:microsoft.com/office/officeart/2018/5/layout/IconCircleLabelList"/>
    <dgm:cxn modelId="{0D3A418F-7DE0-45FA-B483-F6B720407468}" type="presParOf" srcId="{945DFA8C-3684-4E45-B7C2-9D031616F9AD}" destId="{31F5948E-6372-4E36-A31B-CC72C0215380}" srcOrd="2" destOrd="0" presId="urn:microsoft.com/office/officeart/2018/5/layout/IconCircleLabelList"/>
    <dgm:cxn modelId="{34C8588E-1337-46F9-A348-A4BF3AB8A52D}" type="presParOf" srcId="{945DFA8C-3684-4E45-B7C2-9D031616F9AD}" destId="{A76836A7-B6CA-4F51-93FE-5A18F62C49A5}" srcOrd="3" destOrd="0" presId="urn:microsoft.com/office/officeart/2018/5/layout/IconCircleLabelList"/>
    <dgm:cxn modelId="{E19EDBAF-DC83-49DF-BE32-AB9217D324A5}" type="presParOf" srcId="{1A64C378-8A44-4885-9A49-2893C0235B66}" destId="{5C90A8AF-D3B7-47F4-BEC8-5E07D2740276}" srcOrd="5" destOrd="0" presId="urn:microsoft.com/office/officeart/2018/5/layout/IconCircleLabelList"/>
    <dgm:cxn modelId="{E57EE639-DF59-4CB6-8894-06B63BF13D1D}" type="presParOf" srcId="{1A64C378-8A44-4885-9A49-2893C0235B66}" destId="{A4EFEA92-FD11-4BDA-84FB-B5EC26DC4CCA}" srcOrd="6" destOrd="0" presId="urn:microsoft.com/office/officeart/2018/5/layout/IconCircleLabelList"/>
    <dgm:cxn modelId="{0437D5A9-CD17-42C5-AD28-B87CEFF09BEF}" type="presParOf" srcId="{A4EFEA92-FD11-4BDA-84FB-B5EC26DC4CCA}" destId="{5833CD39-48EC-40A9-9C5F-E9E676C80527}" srcOrd="0" destOrd="0" presId="urn:microsoft.com/office/officeart/2018/5/layout/IconCircleLabelList"/>
    <dgm:cxn modelId="{EA85CCB1-6423-4131-BFE8-C467138E8A98}" type="presParOf" srcId="{A4EFEA92-FD11-4BDA-84FB-B5EC26DC4CCA}" destId="{733330B7-E573-41CF-AD68-1362942EF731}" srcOrd="1" destOrd="0" presId="urn:microsoft.com/office/officeart/2018/5/layout/IconCircleLabelList"/>
    <dgm:cxn modelId="{2D7449EA-0532-487D-8CD8-07E578C6BDF7}" type="presParOf" srcId="{A4EFEA92-FD11-4BDA-84FB-B5EC26DC4CCA}" destId="{1E52D7BD-97A4-4719-93F1-1100090F6831}" srcOrd="2" destOrd="0" presId="urn:microsoft.com/office/officeart/2018/5/layout/IconCircleLabelList"/>
    <dgm:cxn modelId="{5D713ACC-9950-4FD1-A6A1-3189E5AF61A4}" type="presParOf" srcId="{A4EFEA92-FD11-4BDA-84FB-B5EC26DC4CCA}" destId="{0B654A9D-2559-4967-9E3A-F797EF20485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28AAF-EBF1-4FD2-B774-6F0E5F59A93B}">
      <dsp:nvSpPr>
        <dsp:cNvPr id="0" name=""/>
        <dsp:cNvSpPr/>
      </dsp:nvSpPr>
      <dsp:spPr>
        <a:xfrm>
          <a:off x="0" y="25200"/>
          <a:ext cx="15699575" cy="152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/>
            <a:t>Recap</a:t>
          </a:r>
          <a:endParaRPr lang="en-US" sz="6500" kern="1200"/>
        </a:p>
      </dsp:txBody>
      <dsp:txXfrm>
        <a:off x="74249" y="99449"/>
        <a:ext cx="15551077" cy="1372502"/>
      </dsp:txXfrm>
    </dsp:sp>
    <dsp:sp modelId="{17A76EE6-B7F5-440A-88EB-4DC298415026}">
      <dsp:nvSpPr>
        <dsp:cNvPr id="0" name=""/>
        <dsp:cNvSpPr/>
      </dsp:nvSpPr>
      <dsp:spPr>
        <a:xfrm>
          <a:off x="0" y="1733400"/>
          <a:ext cx="15699575" cy="152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/>
            <a:t>Machine learning algorithm</a:t>
          </a:r>
          <a:endParaRPr lang="en-US" sz="6500" kern="1200"/>
        </a:p>
      </dsp:txBody>
      <dsp:txXfrm>
        <a:off x="74249" y="1807649"/>
        <a:ext cx="15551077" cy="1372502"/>
      </dsp:txXfrm>
    </dsp:sp>
    <dsp:sp modelId="{70DC30FA-ED62-40EF-A899-2041E319C4B4}">
      <dsp:nvSpPr>
        <dsp:cNvPr id="0" name=""/>
        <dsp:cNvSpPr/>
      </dsp:nvSpPr>
      <dsp:spPr>
        <a:xfrm>
          <a:off x="0" y="3441600"/>
          <a:ext cx="15699575" cy="152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/>
            <a:t>Results</a:t>
          </a:r>
          <a:endParaRPr lang="en-US" sz="6500" kern="1200"/>
        </a:p>
      </dsp:txBody>
      <dsp:txXfrm>
        <a:off x="74249" y="3515849"/>
        <a:ext cx="15551077" cy="1372502"/>
      </dsp:txXfrm>
    </dsp:sp>
    <dsp:sp modelId="{1D63630C-0660-44C7-9873-390542F49B9F}">
      <dsp:nvSpPr>
        <dsp:cNvPr id="0" name=""/>
        <dsp:cNvSpPr/>
      </dsp:nvSpPr>
      <dsp:spPr>
        <a:xfrm>
          <a:off x="0" y="5149800"/>
          <a:ext cx="15699575" cy="152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Future plans</a:t>
          </a:r>
          <a:endParaRPr lang="en-US" sz="6500" kern="1200" dirty="0"/>
        </a:p>
      </dsp:txBody>
      <dsp:txXfrm>
        <a:off x="74249" y="5224049"/>
        <a:ext cx="15551077" cy="13725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D1891-544B-4D3D-9881-7F81BBF37372}">
      <dsp:nvSpPr>
        <dsp:cNvPr id="0" name=""/>
        <dsp:cNvSpPr/>
      </dsp:nvSpPr>
      <dsp:spPr>
        <a:xfrm>
          <a:off x="6898" y="2443134"/>
          <a:ext cx="3016344" cy="1809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Injecting signal and noise into bilby</a:t>
          </a:r>
        </a:p>
      </dsp:txBody>
      <dsp:txXfrm>
        <a:off x="59905" y="2496141"/>
        <a:ext cx="2910330" cy="1703792"/>
      </dsp:txXfrm>
    </dsp:sp>
    <dsp:sp modelId="{F263ECF0-55D5-4D6B-805E-08E2C832A0E4}">
      <dsp:nvSpPr>
        <dsp:cNvPr id="0" name=""/>
        <dsp:cNvSpPr/>
      </dsp:nvSpPr>
      <dsp:spPr>
        <a:xfrm>
          <a:off x="3324877" y="2974010"/>
          <a:ext cx="639464" cy="748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>
        <a:off x="3324877" y="3123621"/>
        <a:ext cx="447625" cy="448831"/>
      </dsp:txXfrm>
    </dsp:sp>
    <dsp:sp modelId="{1F37BB56-C419-4110-B136-45B083869036}">
      <dsp:nvSpPr>
        <dsp:cNvPr id="0" name=""/>
        <dsp:cNvSpPr/>
      </dsp:nvSpPr>
      <dsp:spPr>
        <a:xfrm>
          <a:off x="4229780" y="2443134"/>
          <a:ext cx="3016344" cy="1809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Choose model with parameters</a:t>
          </a:r>
        </a:p>
      </dsp:txBody>
      <dsp:txXfrm>
        <a:off x="4282787" y="2496141"/>
        <a:ext cx="2910330" cy="1703792"/>
      </dsp:txXfrm>
    </dsp:sp>
    <dsp:sp modelId="{ADB2B297-A696-4D41-B499-D9676D95A5F5}">
      <dsp:nvSpPr>
        <dsp:cNvPr id="0" name=""/>
        <dsp:cNvSpPr/>
      </dsp:nvSpPr>
      <dsp:spPr>
        <a:xfrm>
          <a:off x="7547759" y="2974010"/>
          <a:ext cx="639464" cy="748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>
        <a:off x="7547759" y="3123621"/>
        <a:ext cx="447625" cy="448831"/>
      </dsp:txXfrm>
    </dsp:sp>
    <dsp:sp modelId="{03C7A88D-AB46-4A5E-B793-B6562977FF43}">
      <dsp:nvSpPr>
        <dsp:cNvPr id="0" name=""/>
        <dsp:cNvSpPr/>
      </dsp:nvSpPr>
      <dsp:spPr>
        <a:xfrm>
          <a:off x="8452662" y="2443134"/>
          <a:ext cx="3016344" cy="1809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Monte Carlo Markov chain</a:t>
          </a:r>
        </a:p>
      </dsp:txBody>
      <dsp:txXfrm>
        <a:off x="8505669" y="2496141"/>
        <a:ext cx="2910330" cy="1703792"/>
      </dsp:txXfrm>
    </dsp:sp>
    <dsp:sp modelId="{96621D92-FB68-4911-A4D2-252147720853}">
      <dsp:nvSpPr>
        <dsp:cNvPr id="0" name=""/>
        <dsp:cNvSpPr/>
      </dsp:nvSpPr>
      <dsp:spPr>
        <a:xfrm>
          <a:off x="11770640" y="2974010"/>
          <a:ext cx="639464" cy="748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>
        <a:off x="11770640" y="3123621"/>
        <a:ext cx="447625" cy="448831"/>
      </dsp:txXfrm>
    </dsp:sp>
    <dsp:sp modelId="{AA4629F6-D0DD-49C6-B88F-499601435034}">
      <dsp:nvSpPr>
        <dsp:cNvPr id="0" name=""/>
        <dsp:cNvSpPr/>
      </dsp:nvSpPr>
      <dsp:spPr>
        <a:xfrm>
          <a:off x="12675544" y="2443134"/>
          <a:ext cx="3016344" cy="1809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Returns Posterior distribution</a:t>
          </a:r>
        </a:p>
      </dsp:txBody>
      <dsp:txXfrm>
        <a:off x="12728551" y="2496141"/>
        <a:ext cx="2910330" cy="17037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24CF5-EF68-45F4-AA1F-1E5FDB2E439E}">
      <dsp:nvSpPr>
        <dsp:cNvPr id="0" name=""/>
        <dsp:cNvSpPr/>
      </dsp:nvSpPr>
      <dsp:spPr>
        <a:xfrm>
          <a:off x="2476" y="2481022"/>
          <a:ext cx="2239010" cy="1734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Inject simulated signal</a:t>
          </a:r>
        </a:p>
      </dsp:txBody>
      <dsp:txXfrm>
        <a:off x="53264" y="2531810"/>
        <a:ext cx="2137434" cy="1632454"/>
      </dsp:txXfrm>
    </dsp:sp>
    <dsp:sp modelId="{901A7810-64F1-457E-947F-19D768FD4723}">
      <dsp:nvSpPr>
        <dsp:cNvPr id="0" name=""/>
        <dsp:cNvSpPr/>
      </dsp:nvSpPr>
      <dsp:spPr>
        <a:xfrm>
          <a:off x="2415492" y="3132271"/>
          <a:ext cx="368890" cy="4315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2415492" y="3218577"/>
        <a:ext cx="258223" cy="258920"/>
      </dsp:txXfrm>
    </dsp:sp>
    <dsp:sp modelId="{1F0968AC-17D2-4B0B-AD21-B6BC6531C84D}">
      <dsp:nvSpPr>
        <dsp:cNvPr id="0" name=""/>
        <dsp:cNvSpPr/>
      </dsp:nvSpPr>
      <dsp:spPr>
        <a:xfrm>
          <a:off x="2937507" y="2486059"/>
          <a:ext cx="2545346" cy="17239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Choose waveform for reconstruction</a:t>
          </a:r>
        </a:p>
      </dsp:txBody>
      <dsp:txXfrm>
        <a:off x="2988000" y="2536552"/>
        <a:ext cx="2444360" cy="1622969"/>
      </dsp:txXfrm>
    </dsp:sp>
    <dsp:sp modelId="{6BD95045-71E2-4F9D-B853-28AF57A75914}">
      <dsp:nvSpPr>
        <dsp:cNvPr id="0" name=""/>
        <dsp:cNvSpPr/>
      </dsp:nvSpPr>
      <dsp:spPr>
        <a:xfrm>
          <a:off x="5656859" y="3132271"/>
          <a:ext cx="368890" cy="4315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5656859" y="3218577"/>
        <a:ext cx="258223" cy="258920"/>
      </dsp:txXfrm>
    </dsp:sp>
    <dsp:sp modelId="{976B8045-A293-42D0-9E9D-EDD283F4A840}">
      <dsp:nvSpPr>
        <dsp:cNvPr id="0" name=""/>
        <dsp:cNvSpPr/>
      </dsp:nvSpPr>
      <dsp:spPr>
        <a:xfrm>
          <a:off x="6178874" y="2457917"/>
          <a:ext cx="2729078" cy="17802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Create residual</a:t>
          </a:r>
        </a:p>
      </dsp:txBody>
      <dsp:txXfrm>
        <a:off x="6231015" y="2510058"/>
        <a:ext cx="2624796" cy="1675957"/>
      </dsp:txXfrm>
    </dsp:sp>
    <dsp:sp modelId="{0638C8FB-B613-41BB-8CAE-0F0162CCD6B0}">
      <dsp:nvSpPr>
        <dsp:cNvPr id="0" name=""/>
        <dsp:cNvSpPr/>
      </dsp:nvSpPr>
      <dsp:spPr>
        <a:xfrm>
          <a:off x="9081958" y="3132271"/>
          <a:ext cx="368890" cy="4315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9081958" y="3218577"/>
        <a:ext cx="258223" cy="258920"/>
      </dsp:txXfrm>
    </dsp:sp>
    <dsp:sp modelId="{2D418AFE-C212-4D46-9A24-7FC4B237CDC7}">
      <dsp:nvSpPr>
        <dsp:cNvPr id="0" name=""/>
        <dsp:cNvSpPr/>
      </dsp:nvSpPr>
      <dsp:spPr>
        <a:xfrm>
          <a:off x="9603974" y="2485156"/>
          <a:ext cx="2630626" cy="1725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Train ML model</a:t>
          </a:r>
        </a:p>
      </dsp:txBody>
      <dsp:txXfrm>
        <a:off x="9654520" y="2535702"/>
        <a:ext cx="2529534" cy="1624669"/>
      </dsp:txXfrm>
    </dsp:sp>
    <dsp:sp modelId="{8CE5E382-FF4F-4C92-8C1A-9B4CFAE9FDB4}">
      <dsp:nvSpPr>
        <dsp:cNvPr id="0" name=""/>
        <dsp:cNvSpPr/>
      </dsp:nvSpPr>
      <dsp:spPr>
        <a:xfrm>
          <a:off x="12408605" y="3132271"/>
          <a:ext cx="368890" cy="4315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12408605" y="3218577"/>
        <a:ext cx="258223" cy="258920"/>
      </dsp:txXfrm>
    </dsp:sp>
    <dsp:sp modelId="{198323B4-A145-48DB-83E3-DE113CA1DB27}">
      <dsp:nvSpPr>
        <dsp:cNvPr id="0" name=""/>
        <dsp:cNvSpPr/>
      </dsp:nvSpPr>
      <dsp:spPr>
        <a:xfrm>
          <a:off x="12930621" y="2317928"/>
          <a:ext cx="2765689" cy="20602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Test classifier with simulated signals not in the training set</a:t>
          </a:r>
        </a:p>
      </dsp:txBody>
      <dsp:txXfrm>
        <a:off x="12990963" y="2378270"/>
        <a:ext cx="2645005" cy="19395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17F07-B4B3-44C8-927C-7269FC3F53AA}">
      <dsp:nvSpPr>
        <dsp:cNvPr id="0" name=""/>
        <dsp:cNvSpPr/>
      </dsp:nvSpPr>
      <dsp:spPr>
        <a:xfrm>
          <a:off x="9118" y="2780046"/>
          <a:ext cx="2533234" cy="25332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100k training set </a:t>
          </a:r>
          <a:endParaRPr lang="nl-BE" sz="1600" kern="1200" dirty="0"/>
        </a:p>
      </dsp:txBody>
      <dsp:txXfrm>
        <a:off x="380102" y="3151030"/>
        <a:ext cx="1791266" cy="1791266"/>
      </dsp:txXfrm>
    </dsp:sp>
    <dsp:sp modelId="{E187F7DE-B08E-40FA-BFD1-3DE6BD9599FF}">
      <dsp:nvSpPr>
        <dsp:cNvPr id="0" name=""/>
        <dsp:cNvSpPr/>
      </dsp:nvSpPr>
      <dsp:spPr>
        <a:xfrm>
          <a:off x="2748050" y="3312025"/>
          <a:ext cx="1469275" cy="146927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2942802" y="3873876"/>
        <a:ext cx="1079771" cy="345573"/>
      </dsp:txXfrm>
    </dsp:sp>
    <dsp:sp modelId="{6865A809-0CF4-45DE-8298-5E37D638FC5A}">
      <dsp:nvSpPr>
        <dsp:cNvPr id="0" name=""/>
        <dsp:cNvSpPr/>
      </dsp:nvSpPr>
      <dsp:spPr>
        <a:xfrm>
          <a:off x="4423025" y="2780046"/>
          <a:ext cx="2533234" cy="25332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50k test set</a:t>
          </a:r>
          <a:endParaRPr lang="nl-BE" sz="1600" kern="1200"/>
        </a:p>
      </dsp:txBody>
      <dsp:txXfrm>
        <a:off x="4794009" y="3151030"/>
        <a:ext cx="1791266" cy="1791266"/>
      </dsp:txXfrm>
    </dsp:sp>
    <dsp:sp modelId="{9222991B-106F-430C-91F7-C9C8A7F24C5A}">
      <dsp:nvSpPr>
        <dsp:cNvPr id="0" name=""/>
        <dsp:cNvSpPr/>
      </dsp:nvSpPr>
      <dsp:spPr>
        <a:xfrm>
          <a:off x="7161958" y="3312025"/>
          <a:ext cx="1469275" cy="146927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7356710" y="3873876"/>
        <a:ext cx="1079771" cy="345573"/>
      </dsp:txXfrm>
    </dsp:sp>
    <dsp:sp modelId="{ADFA3914-8E6E-4DCF-8335-A63047E0746D}">
      <dsp:nvSpPr>
        <dsp:cNvPr id="0" name=""/>
        <dsp:cNvSpPr/>
      </dsp:nvSpPr>
      <dsp:spPr>
        <a:xfrm>
          <a:off x="8836932" y="2780046"/>
          <a:ext cx="2533234" cy="25332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IMRPhenomPv2 </a:t>
          </a:r>
          <a:r>
            <a:rPr lang="nl-BE" sz="1600" kern="1200" dirty="0" err="1"/>
            <a:t>and</a:t>
          </a:r>
          <a:r>
            <a:rPr lang="nl-BE" sz="1600" kern="1200" dirty="0"/>
            <a:t> </a:t>
          </a:r>
          <a:r>
            <a:rPr lang="nl-BE" sz="1600" kern="1200" dirty="0" err="1"/>
            <a:t>IMRPhenomXPHM</a:t>
          </a:r>
          <a:endParaRPr lang="nl-BE" sz="1600" kern="1200" dirty="0"/>
        </a:p>
      </dsp:txBody>
      <dsp:txXfrm>
        <a:off x="9207916" y="3151030"/>
        <a:ext cx="1791266" cy="1791266"/>
      </dsp:txXfrm>
    </dsp:sp>
    <dsp:sp modelId="{9EC98ABC-3102-40E7-8E2A-FD9E8DF02490}">
      <dsp:nvSpPr>
        <dsp:cNvPr id="0" name=""/>
        <dsp:cNvSpPr/>
      </dsp:nvSpPr>
      <dsp:spPr>
        <a:xfrm>
          <a:off x="11575865" y="3312025"/>
          <a:ext cx="1469275" cy="1469275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11770617" y="3614696"/>
        <a:ext cx="1079771" cy="863933"/>
      </dsp:txXfrm>
    </dsp:sp>
    <dsp:sp modelId="{80918B88-D10D-4BB7-AF8D-12E1F5844DA5}">
      <dsp:nvSpPr>
        <dsp:cNvPr id="0" name=""/>
        <dsp:cNvSpPr/>
      </dsp:nvSpPr>
      <dsp:spPr>
        <a:xfrm>
          <a:off x="13250839" y="2780046"/>
          <a:ext cx="2533234" cy="25332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200" kern="1200" dirty="0" err="1"/>
            <a:t>Result</a:t>
          </a:r>
          <a:r>
            <a:rPr lang="nl-BE" sz="3200" kern="1200" dirty="0"/>
            <a:t>: 82.9% </a:t>
          </a:r>
          <a:r>
            <a:rPr lang="nl-BE" sz="3200" kern="1200" dirty="0" err="1"/>
            <a:t>accuracy</a:t>
          </a:r>
          <a:endParaRPr lang="nl-BE" sz="3200" kern="1200" dirty="0"/>
        </a:p>
      </dsp:txBody>
      <dsp:txXfrm>
        <a:off x="13621823" y="3151030"/>
        <a:ext cx="1791266" cy="17912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1CDAE-FECE-480D-B88E-936DA03A8A83}">
      <dsp:nvSpPr>
        <dsp:cNvPr id="0" name=""/>
        <dsp:cNvSpPr/>
      </dsp:nvSpPr>
      <dsp:spPr>
        <a:xfrm>
          <a:off x="1434158" y="1746765"/>
          <a:ext cx="1892881" cy="189288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3F3DFF-CDA5-475C-8527-158E90B94A69}">
      <dsp:nvSpPr>
        <dsp:cNvPr id="0" name=""/>
        <dsp:cNvSpPr/>
      </dsp:nvSpPr>
      <dsp:spPr>
        <a:xfrm>
          <a:off x="1837560" y="2150167"/>
          <a:ext cx="1086079" cy="10860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46C62-AC6C-4D65-B84B-1AFA40218D35}">
      <dsp:nvSpPr>
        <dsp:cNvPr id="0" name=""/>
        <dsp:cNvSpPr/>
      </dsp:nvSpPr>
      <dsp:spPr>
        <a:xfrm>
          <a:off x="829057" y="4229234"/>
          <a:ext cx="310308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100" kern="1200"/>
            <a:t>Optimization of algorithm</a:t>
          </a:r>
          <a:endParaRPr lang="en-US" sz="2100" kern="1200"/>
        </a:p>
      </dsp:txBody>
      <dsp:txXfrm>
        <a:off x="829057" y="4229234"/>
        <a:ext cx="3103085" cy="720000"/>
      </dsp:txXfrm>
    </dsp:sp>
    <dsp:sp modelId="{DF18971A-73D5-48EC-BD5A-94308C44C4C1}">
      <dsp:nvSpPr>
        <dsp:cNvPr id="0" name=""/>
        <dsp:cNvSpPr/>
      </dsp:nvSpPr>
      <dsp:spPr>
        <a:xfrm>
          <a:off x="5080283" y="1746765"/>
          <a:ext cx="1892881" cy="189288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CE828-ECF4-44F9-961C-0F8AF5C2F758}">
      <dsp:nvSpPr>
        <dsp:cNvPr id="0" name=""/>
        <dsp:cNvSpPr/>
      </dsp:nvSpPr>
      <dsp:spPr>
        <a:xfrm>
          <a:off x="5483685" y="2150167"/>
          <a:ext cx="1086079" cy="10860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20FFE-1BA7-4835-AA55-EC39BF9E3F18}">
      <dsp:nvSpPr>
        <dsp:cNvPr id="0" name=""/>
        <dsp:cNvSpPr/>
      </dsp:nvSpPr>
      <dsp:spPr>
        <a:xfrm>
          <a:off x="4475182" y="4229234"/>
          <a:ext cx="310308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100" kern="1200"/>
            <a:t>Adding more waveforms</a:t>
          </a:r>
          <a:endParaRPr lang="en-US" sz="2100" kern="1200"/>
        </a:p>
      </dsp:txBody>
      <dsp:txXfrm>
        <a:off x="4475182" y="4229234"/>
        <a:ext cx="3103085" cy="720000"/>
      </dsp:txXfrm>
    </dsp:sp>
    <dsp:sp modelId="{D209398D-6351-4CD4-BC88-9E23634658A4}">
      <dsp:nvSpPr>
        <dsp:cNvPr id="0" name=""/>
        <dsp:cNvSpPr/>
      </dsp:nvSpPr>
      <dsp:spPr>
        <a:xfrm>
          <a:off x="8726409" y="1746765"/>
          <a:ext cx="1892881" cy="189288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CFC8CE-190C-49DA-9BEE-9E8F4A468406}">
      <dsp:nvSpPr>
        <dsp:cNvPr id="0" name=""/>
        <dsp:cNvSpPr/>
      </dsp:nvSpPr>
      <dsp:spPr>
        <a:xfrm>
          <a:off x="9129810" y="2150167"/>
          <a:ext cx="1086079" cy="10860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6836A7-B6CA-4F51-93FE-5A18F62C49A5}">
      <dsp:nvSpPr>
        <dsp:cNvPr id="0" name=""/>
        <dsp:cNvSpPr/>
      </dsp:nvSpPr>
      <dsp:spPr>
        <a:xfrm>
          <a:off x="8121307" y="4229234"/>
          <a:ext cx="310308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100" kern="1200"/>
            <a:t>Testing on real gravitational waves</a:t>
          </a:r>
          <a:endParaRPr lang="en-US" sz="2100" kern="1200"/>
        </a:p>
      </dsp:txBody>
      <dsp:txXfrm>
        <a:off x="8121307" y="4229234"/>
        <a:ext cx="3103085" cy="720000"/>
      </dsp:txXfrm>
    </dsp:sp>
    <dsp:sp modelId="{5833CD39-48EC-40A9-9C5F-E9E676C80527}">
      <dsp:nvSpPr>
        <dsp:cNvPr id="0" name=""/>
        <dsp:cNvSpPr/>
      </dsp:nvSpPr>
      <dsp:spPr>
        <a:xfrm>
          <a:off x="12372534" y="1746765"/>
          <a:ext cx="1892881" cy="189288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3330B7-E573-41CF-AD68-1362942EF731}">
      <dsp:nvSpPr>
        <dsp:cNvPr id="0" name=""/>
        <dsp:cNvSpPr/>
      </dsp:nvSpPr>
      <dsp:spPr>
        <a:xfrm>
          <a:off x="12775935" y="2150167"/>
          <a:ext cx="1086079" cy="108607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54A9D-2559-4967-9E3A-F797EF204850}">
      <dsp:nvSpPr>
        <dsp:cNvPr id="0" name=""/>
        <dsp:cNvSpPr/>
      </dsp:nvSpPr>
      <dsp:spPr>
        <a:xfrm>
          <a:off x="11767432" y="4229234"/>
          <a:ext cx="310308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100" kern="1200"/>
            <a:t>Search unmodelled features</a:t>
          </a:r>
          <a:endParaRPr lang="en-US" sz="2100" kern="1200"/>
        </a:p>
      </dsp:txBody>
      <dsp:txXfrm>
        <a:off x="11767432" y="4229234"/>
        <a:ext cx="3103085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0C0C-85DF-417F-8238-DB0D15743621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0A48-EDB1-4AFE-B1B7-10CE2A41649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0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704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compact </a:t>
            </a:r>
            <a:r>
              <a:rPr lang="nl-BE" dirty="0" err="1"/>
              <a:t>binary</a:t>
            </a:r>
            <a:r>
              <a:rPr lang="nl-BE" dirty="0"/>
              <a:t> </a:t>
            </a:r>
            <a:r>
              <a:rPr lang="nl-BE" dirty="0" err="1"/>
              <a:t>coalescences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973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4F84-246C-4657-8172-1E2969D0F603}" type="datetime1">
              <a:rPr lang="en-GB" smtClean="0"/>
              <a:t>11/03/2025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‹nr.›</a:t>
            </a:fld>
            <a:endParaRPr lang="en-GB"/>
          </a:p>
        </p:txBody>
      </p:sp>
      <p:pic>
        <p:nvPicPr>
          <p:cNvPr id="6" name="Logo Large 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47" y="2283675"/>
            <a:ext cx="4800610" cy="41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3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1743240"/>
            <a:ext cx="7416000" cy="5769600"/>
          </a:xfrm>
        </p:spPr>
        <p:txBody>
          <a:bodyPr anchor="t" anchorCtr="0">
            <a:noAutofit/>
          </a:bodyPr>
          <a:lstStyle>
            <a:lvl1pPr algn="l">
              <a:lnSpc>
                <a:spcPts val="3500"/>
              </a:lnSpc>
              <a:defRPr sz="2500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en-GB" noProof="0" dirty="0"/>
              <a:t>Click to add presenters </a:t>
            </a:r>
            <a:r>
              <a:rPr lang="en-GB" noProof="0"/>
              <a:t>contact data</a:t>
            </a:r>
            <a:endParaRPr lang="en-GB" noProof="0" dirty="0"/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1828800"/>
            <a:ext cx="15012000" cy="59997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215999" y="3095999"/>
            <a:ext cx="7257600" cy="2108390"/>
          </a:xfrm>
        </p:spPr>
        <p:txBody>
          <a:bodyPr>
            <a:normAutofit/>
          </a:bodyPr>
          <a:lstStyle>
            <a:lvl1pPr>
              <a:lnSpc>
                <a:spcPts val="35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social media names</a:t>
            </a:r>
            <a:endParaRPr lang="nl-NL" dirty="0"/>
          </a:p>
        </p:txBody>
      </p:sp>
      <p:pic>
        <p:nvPicPr>
          <p:cNvPr id="18" name="Afbeelding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2786398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57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291074" y="228600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NL" noProof="0"/>
              <a:t>Klik om stijl te bewerken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283414" y="6874716"/>
            <a:ext cx="15191026" cy="583200"/>
          </a:xfrm>
        </p:spPr>
        <p:txBody>
          <a:bodyPr>
            <a:normAutofit/>
          </a:bodyPr>
          <a:lstStyle>
            <a:lvl1pPr marL="0" indent="0" algn="l">
              <a:lnSpc>
                <a:spcPts val="3600"/>
              </a:lnSpc>
              <a:buNone/>
              <a:defRPr sz="3000">
                <a:solidFill>
                  <a:schemeClr val="accent6"/>
                </a:solidFill>
              </a:defRPr>
            </a:lvl1pPr>
            <a:lvl2pPr marL="650184" indent="0" algn="ctr">
              <a:buNone/>
              <a:defRPr sz="2844"/>
            </a:lvl2pPr>
            <a:lvl3pPr marL="1300368" indent="0" algn="ctr">
              <a:buNone/>
              <a:defRPr sz="2560"/>
            </a:lvl3pPr>
            <a:lvl4pPr marL="1950552" indent="0" algn="ctr">
              <a:buNone/>
              <a:defRPr sz="2275"/>
            </a:lvl4pPr>
            <a:lvl5pPr marL="2600736" indent="0" algn="ctr">
              <a:buNone/>
              <a:defRPr sz="2275"/>
            </a:lvl5pPr>
            <a:lvl6pPr marL="3250921" indent="0" algn="ctr">
              <a:buNone/>
              <a:defRPr sz="2275"/>
            </a:lvl6pPr>
            <a:lvl7pPr marL="3901105" indent="0" algn="ctr">
              <a:buNone/>
              <a:defRPr sz="2275"/>
            </a:lvl7pPr>
            <a:lvl8pPr marL="4551289" indent="0" algn="ctr">
              <a:buNone/>
              <a:defRPr sz="2275"/>
            </a:lvl8pPr>
            <a:lvl9pPr marL="5201473" indent="0" algn="ctr">
              <a:buNone/>
              <a:defRPr sz="2275"/>
            </a:lvl9pPr>
          </a:lstStyle>
          <a:p>
            <a:r>
              <a:rPr lang="en-GB" noProof="0" dirty="0"/>
              <a:t>Click to add subtitle / presenter / date [</a:t>
            </a:r>
            <a:r>
              <a:rPr lang="en-GB" noProof="0" dirty="0" err="1"/>
              <a:t>dd</a:t>
            </a:r>
            <a:r>
              <a:rPr lang="en-GB" noProof="0" dirty="0"/>
              <a:t>-mm-</a:t>
            </a:r>
            <a:r>
              <a:rPr lang="en-GB" noProof="0" dirty="0" err="1"/>
              <a:t>yyyy</a:t>
            </a:r>
            <a:r>
              <a:rPr lang="en-GB" noProof="0" dirty="0"/>
              <a:t>]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6408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32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2296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7460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4</a:t>
            </a:r>
          </a:p>
        </p:txBody>
      </p:sp>
      <p:sp>
        <p:nvSpPr>
          <p:cNvPr id="16" name="Oranisation Placeholder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8580530" y="395008"/>
            <a:ext cx="8294400" cy="540000"/>
          </a:xfrm>
        </p:spPr>
        <p:txBody>
          <a:bodyPr anchor="b" anchorCtr="0">
            <a:normAutofit/>
          </a:bodyPr>
          <a:lstStyle>
            <a:lvl1pPr>
              <a:lnSpc>
                <a:spcPts val="1700"/>
              </a:lnSpc>
              <a:defRPr sz="1400" b="1" i="0" u="sng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700"/>
              </a:lnSpc>
              <a:buNone/>
              <a:defRPr sz="1400" cap="all" baseline="0">
                <a:solidFill>
                  <a:srgbClr val="1E64C8"/>
                </a:solidFill>
              </a:defRPr>
            </a:lvl2pPr>
          </a:lstStyle>
          <a:p>
            <a:pPr lvl="0"/>
            <a:r>
              <a:rPr lang="en-GB" noProof="0" dirty="0"/>
              <a:t>Click to edit organisation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pic>
        <p:nvPicPr>
          <p:cNvPr id="26" name="Afbeelding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2786398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1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324612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GB" noProof="0" dirty="0"/>
              <a:t>Click to add chapter title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7344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9473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6696000"/>
          </a:xfrm>
        </p:spPr>
        <p:txBody>
          <a:bodyPr/>
          <a:lstStyle>
            <a:lvl1pPr marL="536400" indent="-4500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1pPr>
            <a:lvl2pPr marL="1170000" indent="-450000">
              <a:lnSpc>
                <a:spcPct val="120000"/>
              </a:lnSpc>
              <a:defRPr/>
            </a:lvl2pPr>
            <a:lvl3pPr marL="1756800" indent="-450000" defTabSz="457200">
              <a:lnSpc>
                <a:spcPct val="120000"/>
              </a:lnSpc>
              <a:defRPr/>
            </a:lvl3pPr>
            <a:lvl4pPr marL="2329200" indent="-550800" defTabSz="457200">
              <a:lnSpc>
                <a:spcPct val="120000"/>
              </a:lnSpc>
              <a:defRPr/>
            </a:lvl4pPr>
            <a:lvl5pPr marL="2962800" indent="-4428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CAF6-1686-4743-9124-83F33F1A0EA9}" type="datetime1">
              <a:rPr lang="en-GB" noProof="0" smtClean="0"/>
              <a:t>11/03/2025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8157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DBF0-A618-4E69-83BB-0C41E08702AA}" type="datetime1">
              <a:rPr lang="en-GB" noProof="0" smtClean="0"/>
              <a:t>11/03/2025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104438" y="1371918"/>
            <a:ext cx="6300000" cy="64980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8442000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defTabSz="457200">
              <a:lnSpc>
                <a:spcPct val="120000"/>
              </a:lnSpc>
              <a:defRPr/>
            </a:lvl4pPr>
            <a:lvl5pPr defTabSz="457200">
              <a:lnSpc>
                <a:spcPct val="120000"/>
              </a:lnSpc>
              <a:defRPr/>
            </a:lvl5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1488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3E58-CDC3-4782-B82C-4D381C795B98}" type="datetime1">
              <a:rPr lang="en-GB" noProof="0" smtClean="0"/>
              <a:t>11/03/2025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‹nr.›</a:t>
            </a:fld>
            <a:endParaRPr lang="en-GB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52038" y="1371600"/>
            <a:ext cx="15480000" cy="6501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745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65D1-804F-429B-83CD-3EFA8410E123}" type="datetime1">
              <a:rPr lang="en-GB" smtClean="0"/>
              <a:t>11/03/2025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17337600" cy="975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7337600" cy="9753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94941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extbox over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914400" y="0"/>
            <a:ext cx="16424275" cy="79200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Picture</a:t>
            </a:r>
            <a:endParaRPr lang="nl-BE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11-3-2025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301F6D1-3E66-4198-8305-F0FF1745CC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691979"/>
            <a:ext cx="6764400" cy="5230800"/>
          </a:xfrm>
          <a:solidFill>
            <a:srgbClr val="1E64C8"/>
          </a:solidFill>
        </p:spPr>
        <p:txBody>
          <a:bodyPr anchor="b" anchorCtr="0">
            <a:noAutofit/>
          </a:bodyPr>
          <a:lstStyle>
            <a:lvl1pPr marL="85725" indent="0">
              <a:buNone/>
              <a:defRPr sz="10000" u="sng" cap="all" baseline="0">
                <a:solidFill>
                  <a:schemeClr val="bg1"/>
                </a:solidFill>
              </a:defRPr>
            </a:lvl1pPr>
            <a:lvl2pPr marL="984250" indent="-625475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99560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extbox over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76AD30-96E8-448B-B97A-24B00ADE12C5}"/>
              </a:ext>
            </a:extLst>
          </p:cNvPr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914400" y="0"/>
            <a:ext cx="16424275" cy="79200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Picture</a:t>
            </a:r>
            <a:endParaRPr lang="nl-BE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11-3-2025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301F6D1-3E66-4198-8305-F0FF1745CC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" y="1011602"/>
            <a:ext cx="7754938" cy="6908398"/>
          </a:xfrm>
          <a:solidFill>
            <a:srgbClr val="E9F0FA"/>
          </a:solidFill>
        </p:spPr>
        <p:txBody>
          <a:bodyPr>
            <a:normAutofit/>
          </a:bodyPr>
          <a:lstStyle>
            <a:lvl1pPr marL="85725" indent="0">
              <a:buNone/>
              <a:defRPr sz="5400" u="sng" cap="all" baseline="0">
                <a:solidFill>
                  <a:srgbClr val="1E64C8"/>
                </a:solidFill>
              </a:defRPr>
            </a:lvl1pPr>
            <a:lvl2pPr marL="984250" indent="-625475">
              <a:defRPr>
                <a:solidFill>
                  <a:srgbClr val="1E64C8"/>
                </a:solidFill>
              </a:defRPr>
            </a:lvl2pPr>
            <a:lvl3pPr>
              <a:defRPr>
                <a:solidFill>
                  <a:srgbClr val="1E64C8"/>
                </a:solidFill>
              </a:defRPr>
            </a:lvl3pPr>
            <a:lvl4pPr>
              <a:defRPr>
                <a:solidFill>
                  <a:srgbClr val="1E64C8"/>
                </a:solidFill>
              </a:defRPr>
            </a:lvl4pPr>
            <a:lvl5pPr>
              <a:defRPr>
                <a:solidFill>
                  <a:srgbClr val="1E64C8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2709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noProof="0"/>
              <a:t>Klik om stijl te bewerken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825" y="1194364"/>
            <a:ext cx="15699575" cy="66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BA3CA-1064-434F-B179-AB3B0298C0D6}" type="datetime1">
              <a:rPr lang="en-GB" noProof="0" smtClean="0"/>
              <a:t>11/03/2025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7" name="Title positioning box" hidden="1"/>
          <p:cNvSpPr/>
          <p:nvPr userDrawn="1"/>
        </p:nvSpPr>
        <p:spPr>
          <a:xfrm>
            <a:off x="927265" y="367200"/>
            <a:ext cx="15480000" cy="463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ositoning box" hidden="1"/>
          <p:cNvSpPr/>
          <p:nvPr userDrawn="1"/>
        </p:nvSpPr>
        <p:spPr>
          <a:xfrm>
            <a:off x="927265" y="1584000"/>
            <a:ext cx="82296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ogo positioning box" hidden="1"/>
          <p:cNvSpPr/>
          <p:nvPr userDrawn="1"/>
        </p:nvSpPr>
        <p:spPr>
          <a:xfrm flipV="1">
            <a:off x="928800" y="7878842"/>
            <a:ext cx="15478465" cy="14163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ositoning box" hidden="1"/>
          <p:cNvSpPr/>
          <p:nvPr userDrawn="1"/>
        </p:nvSpPr>
        <p:spPr>
          <a:xfrm>
            <a:off x="9172105" y="1584000"/>
            <a:ext cx="9144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ositoning box" hidden="1"/>
          <p:cNvSpPr/>
          <p:nvPr userDrawn="1"/>
        </p:nvSpPr>
        <p:spPr>
          <a:xfrm>
            <a:off x="10099369" y="1356360"/>
            <a:ext cx="6307895" cy="6527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Logo EN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09180"/>
            <a:ext cx="2307600" cy="184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8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73" r:id="rId3"/>
    <p:sldLayoutId id="2147483662" r:id="rId4"/>
    <p:sldLayoutId id="2147483674" r:id="rId5"/>
    <p:sldLayoutId id="2147483666" r:id="rId6"/>
    <p:sldLayoutId id="2147483675" r:id="rId7"/>
    <p:sldLayoutId id="2147483677" r:id="rId8"/>
    <p:sldLayoutId id="2147483678" r:id="rId9"/>
    <p:sldLayoutId id="2147483676" r:id="rId10"/>
  </p:sldLayoutIdLst>
  <p:hf hdr="0" ftr="0" dt="0"/>
  <p:txStyles>
    <p:titleStyle>
      <a:lvl1pPr algn="l" defTabSz="1300368" rtl="0" eaLnBrk="1" latinLnBrk="0" hangingPunct="1">
        <a:lnSpc>
          <a:spcPct val="90000"/>
        </a:lnSpc>
        <a:spcBef>
          <a:spcPct val="0"/>
        </a:spcBef>
        <a:buNone/>
        <a:defRPr sz="5400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0" indent="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360000" algn="l" defTabSz="4572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45878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50" indent="-54133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25" indent="-1158875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13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97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81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65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4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8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52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36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21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05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89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73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22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physics.aps.org/articles/v16/29#c8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/>
              <a:t>A novel approach to discover unmodelled features in gravitational wave signals</a:t>
            </a:r>
            <a:endParaRPr lang="nl-NL" sz="6600" dirty="0"/>
          </a:p>
        </p:txBody>
      </p:sp>
      <p:sp>
        <p:nvSpPr>
          <p:cNvPr id="11" name="Ondertitel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Matteo Vereertbrugghen</a:t>
            </a:r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ijdelijke aanduiding voor afbeelding 1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ijdelijke aanduiding voor afbeelding 14"/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Organsation L1/L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7" name="Tijdelijke aanduiding voor afbeelding 16"/>
          <p:cNvSpPr>
            <a:spLocks noGrp="1"/>
          </p:cNvSpPr>
          <p:nvPr>
            <p:ph type="pic" sz="quarter" idx="11"/>
          </p:nvPr>
        </p:nvSpPr>
        <p:spPr/>
        <p:txBody>
          <a:bodyPr>
            <a:normAutofit/>
          </a:bodyPr>
          <a:lstStyle/>
          <a:p>
            <a:r>
              <a:rPr lang="en-GB" sz="1300" dirty="0"/>
              <a:t>Promotor: </a:t>
            </a:r>
            <a:r>
              <a:rPr lang="en-GB" sz="1300" dirty="0" err="1"/>
              <a:t>Archisman</a:t>
            </a:r>
            <a:r>
              <a:rPr lang="en-GB" sz="1300" dirty="0"/>
              <a:t> Ghosh</a:t>
            </a:r>
          </a:p>
          <a:p>
            <a:r>
              <a:rPr lang="nl-BE" sz="1300" dirty="0"/>
              <a:t>Mentor</a:t>
            </a:r>
            <a:r>
              <a:rPr lang="en-GB" sz="1300" dirty="0"/>
              <a:t>: Freija </a:t>
            </a:r>
            <a:r>
              <a:rPr lang="en-GB" sz="1300" dirty="0" err="1"/>
              <a:t>Beirnaert</a:t>
            </a:r>
            <a:endParaRPr lang="en-GB" sz="13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618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283D48-F6AE-8F8D-D626-F54E16DAD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Goal of thesis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D2BB5D-CA3A-A8D9-7A6D-7884B7021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Advancing detectors </a:t>
            </a:r>
            <a:r>
              <a:rPr lang="en-GB" dirty="0">
                <a:sym typeface="Wingdings" panose="05000000000000000000" pitchFamily="2" charset="2"/>
              </a:rPr>
              <a:t> More data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Better waveform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Curse of dimensionality </a:t>
            </a:r>
          </a:p>
          <a:p>
            <a:pPr marL="86400" indent="0">
              <a:buNone/>
            </a:pPr>
            <a:r>
              <a:rPr lang="en-GB" dirty="0">
                <a:sym typeface="Wingdings" panose="05000000000000000000" pitchFamily="2" charset="2"/>
              </a:rPr>
              <a:t>			 long runtimes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Less advanced waveforms </a:t>
            </a:r>
            <a:r>
              <a:rPr lang="en-GB" dirty="0">
                <a:sym typeface="Wingdings" panose="05000000000000000000" pitchFamily="2" charset="2"/>
              </a:rPr>
              <a:t> less parameters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ym typeface="Wingdings" panose="05000000000000000000" pitchFamily="2" charset="2"/>
              </a:rPr>
              <a:t>2 goals:</a:t>
            </a:r>
          </a:p>
          <a:p>
            <a:pPr marL="86400" indent="0">
              <a:buNone/>
            </a:pPr>
            <a:r>
              <a:rPr lang="en-GB" dirty="0">
                <a:sym typeface="Wingdings" panose="05000000000000000000" pitchFamily="2" charset="2"/>
              </a:rPr>
              <a:t>		Dirty run Which features are we missing?</a:t>
            </a:r>
          </a:p>
          <a:p>
            <a:pPr marL="86400" indent="0">
              <a:buNone/>
            </a:pPr>
            <a:r>
              <a:rPr lang="en-GB" dirty="0">
                <a:sym typeface="Wingdings" panose="05000000000000000000" pitchFamily="2" charset="2"/>
              </a:rPr>
              <a:t>		Search for unmodeled features</a:t>
            </a:r>
          </a:p>
          <a:p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2D016AE-27E3-9DCE-DAE3-3B16457AD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64359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1E4333-0C3D-1D37-F9E7-344B6BF2FF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Convolutional neural network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D2DA6F1-1A8B-29EE-7ED7-5C5DA10E61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pPr/>
              <a:t>11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71127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ACB62F-C9F4-1F9B-BE28-C5A86D1EA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structure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116729-CAD2-6E2F-4099-18812713C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Convolutional layers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Pooling layers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Dropout, fully connected layers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030641C-AC71-D2E3-9B81-B2C2610CE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12</a:t>
            </a:fld>
            <a:endParaRPr lang="en-GB" noProof="0" dirty="0"/>
          </a:p>
        </p:txBody>
      </p:sp>
      <p:pic>
        <p:nvPicPr>
          <p:cNvPr id="3074" name="Picture 2" descr="Convolutional Neural Network (CNN) for Time Series Classification - AI  Business -Macnica">
            <a:extLst>
              <a:ext uri="{FF2B5EF4-FFF2-40B4-BE49-F238E27FC236}">
                <a16:creationId xmlns:a16="http://schemas.microsoft.com/office/drawing/2014/main" id="{D7649702-B407-5600-B82E-117472C1A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242" y="4542364"/>
            <a:ext cx="12424278" cy="401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6E41997-2EB4-3800-B613-22FF09F34827}"/>
              </a:ext>
            </a:extLst>
          </p:cNvPr>
          <p:cNvSpPr txBox="1"/>
          <p:nvPr/>
        </p:nvSpPr>
        <p:spPr>
          <a:xfrm>
            <a:off x="9667834" y="8372599"/>
            <a:ext cx="5308930" cy="740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erriweather Sans" panose="020F0502020204030204" pitchFamily="2" charset="0"/>
              </a:rPr>
              <a:t>Taherkhani</a:t>
            </a:r>
            <a:r>
              <a:rPr lang="nl-BE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erriweather Sans" panose="020F0502020204030204" pitchFamily="2" charset="0"/>
              </a:rPr>
              <a:t>, A., </a:t>
            </a:r>
            <a:r>
              <a:rPr lang="nl-BE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erriweather Sans" panose="020F0502020204030204" pitchFamily="2" charset="0"/>
              </a:rPr>
              <a:t>Cosma</a:t>
            </a:r>
            <a:r>
              <a:rPr lang="nl-BE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erriweather Sans" panose="020F0502020204030204" pitchFamily="2" charset="0"/>
              </a:rPr>
              <a:t>, G. &amp; </a:t>
            </a:r>
            <a:r>
              <a:rPr lang="nl-BE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erriweather Sans" panose="020F0502020204030204" pitchFamily="2" charset="0"/>
              </a:rPr>
              <a:t>McGinnity</a:t>
            </a:r>
            <a:r>
              <a:rPr lang="nl-BE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erriweather Sans" panose="020F0502020204030204" pitchFamily="2" charset="0"/>
              </a:rPr>
              <a:t>, T.M. A </a:t>
            </a:r>
            <a:r>
              <a:rPr lang="nl-BE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erriweather Sans" panose="020F0502020204030204" pitchFamily="2" charset="0"/>
              </a:rPr>
              <a:t>Deep</a:t>
            </a:r>
            <a:r>
              <a:rPr lang="nl-BE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erriweather Sans" panose="020F0502020204030204" pitchFamily="2" charset="0"/>
              </a:rPr>
              <a:t> </a:t>
            </a:r>
            <a:r>
              <a:rPr lang="nl-BE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erriweather Sans" panose="020F0502020204030204" pitchFamily="2" charset="0"/>
              </a:rPr>
              <a:t>Convolutional</a:t>
            </a:r>
            <a:r>
              <a:rPr lang="nl-BE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erriweather Sans" panose="020F0502020204030204" pitchFamily="2" charset="0"/>
              </a:rPr>
              <a:t> </a:t>
            </a:r>
            <a:r>
              <a:rPr lang="nl-BE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erriweather Sans" panose="020F0502020204030204" pitchFamily="2" charset="0"/>
              </a:rPr>
              <a:t>Neural</a:t>
            </a:r>
            <a:r>
              <a:rPr lang="nl-BE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erriweather Sans" panose="020F0502020204030204" pitchFamily="2" charset="0"/>
              </a:rPr>
              <a:t> Network </a:t>
            </a:r>
            <a:r>
              <a:rPr lang="nl-BE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erriweather Sans" panose="020F0502020204030204" pitchFamily="2" charset="0"/>
              </a:rPr>
              <a:t>for</a:t>
            </a:r>
            <a:r>
              <a:rPr lang="nl-BE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erriweather Sans" panose="020F0502020204030204" pitchFamily="2" charset="0"/>
              </a:rPr>
              <a:t> Time Series </a:t>
            </a:r>
            <a:r>
              <a:rPr lang="nl-BE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erriweather Sans" panose="020F0502020204030204" pitchFamily="2" charset="0"/>
              </a:rPr>
              <a:t>Classification</a:t>
            </a:r>
            <a:r>
              <a:rPr lang="nl-BE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erriweather Sans" panose="020F0502020204030204" pitchFamily="2" charset="0"/>
              </a:rPr>
              <a:t> </a:t>
            </a:r>
            <a:r>
              <a:rPr lang="nl-BE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erriweather Sans" panose="020F0502020204030204" pitchFamily="2" charset="0"/>
              </a:rPr>
              <a:t>with</a:t>
            </a:r>
            <a:r>
              <a:rPr lang="nl-BE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erriweather Sans" panose="020F0502020204030204" pitchFamily="2" charset="0"/>
              </a:rPr>
              <a:t> </a:t>
            </a:r>
            <a:r>
              <a:rPr lang="nl-BE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erriweather Sans" panose="020F0502020204030204" pitchFamily="2" charset="0"/>
              </a:rPr>
              <a:t>Intermediate</a:t>
            </a:r>
            <a:r>
              <a:rPr lang="nl-BE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erriweather Sans" panose="020F0502020204030204" pitchFamily="2" charset="0"/>
              </a:rPr>
              <a:t> Targets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013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BB702-3E17-4731-D0D2-B20293572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Pipeline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6E833BA-3364-3A78-0C53-3E5F7865F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13</a:t>
            </a:fld>
            <a:endParaRPr lang="en-GB" noProof="0" dirty="0"/>
          </a:p>
        </p:txBody>
      </p:sp>
      <p:graphicFrame>
        <p:nvGraphicFramePr>
          <p:cNvPr id="10" name="Tijdelijke aanduiding voor inhoud 9">
            <a:extLst>
              <a:ext uri="{FF2B5EF4-FFF2-40B4-BE49-F238E27FC236}">
                <a16:creationId xmlns:a16="http://schemas.microsoft.com/office/drawing/2014/main" id="{F632C087-114E-2727-C5FA-F845FA423D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54051"/>
              </p:ext>
            </p:extLst>
          </p:nvPr>
        </p:nvGraphicFramePr>
        <p:xfrm>
          <a:off x="836613" y="383903"/>
          <a:ext cx="15698787" cy="6696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Afbeelding 10">
            <a:extLst>
              <a:ext uri="{FF2B5EF4-FFF2-40B4-BE49-F238E27FC236}">
                <a16:creationId xmlns:a16="http://schemas.microsoft.com/office/drawing/2014/main" id="{DA712D54-96B7-42BB-C8DA-8CAAD205A6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295" y="4568413"/>
            <a:ext cx="3322928" cy="165990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C5D5D2B-3782-9E9E-48C7-14813F66CE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8844" y="4714525"/>
            <a:ext cx="1999661" cy="2365453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5596EAC1-91E5-205F-1A33-B69E20B47F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8126" y="4714525"/>
            <a:ext cx="4092589" cy="204629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29F39433-951D-DF04-2FF4-993BE6B0F9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72912" y="4827817"/>
            <a:ext cx="5700291" cy="184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93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B7FB4E-2941-0A85-8FD5-AD11B8380D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206D4FA-ACF4-AD77-9B01-E7B109B13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pPr/>
              <a:t>14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82130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459BB9-6C7E-D9E5-B9F5-2EE541033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generation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448307-D87D-1046-DC88-9BAEF403E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6400" indent="0">
              <a:buNone/>
            </a:pPr>
            <a:r>
              <a:rPr lang="en-GB" b="1" dirty="0"/>
              <a:t>100k residuals + Bilby = </a:t>
            </a:r>
            <a:r>
              <a:rPr lang="en-US" b="1" dirty="0"/>
              <a:t>Computational expensive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b="1" dirty="0">
                <a:sym typeface="Wingdings" panose="05000000000000000000" pitchFamily="2" charset="2"/>
              </a:rPr>
              <a:t>Solution : SciPy optimize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Injection signal  randomly generated parameters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Injection waveform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nl-BE" dirty="0" err="1"/>
              <a:t>IMRPhenomXPHM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Recovered signal </a:t>
            </a:r>
            <a:r>
              <a:rPr lang="en-US" dirty="0">
                <a:sym typeface="Wingdings" panose="05000000000000000000" pitchFamily="2" charset="2"/>
              </a:rPr>
              <a:t> SciPy parameters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Recovered waveform  </a:t>
            </a:r>
            <a:r>
              <a:rPr lang="nl-BE" dirty="0" err="1"/>
              <a:t>IMRPhenomXPHM</a:t>
            </a:r>
            <a:r>
              <a:rPr lang="nl-BE" dirty="0"/>
              <a:t> or IMRPhenomPv2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72EB0D3-2900-4C85-5B4C-8A5F4A1E2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05880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165201-94EF-0E06-FC6F-E81C9D1A3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1A4D9C-FBC9-92EF-0771-D445E3827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Class labels 1 or 0: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1: injection waveform = recovered waveform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0: injection waveform ≠ recovered waveform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If 0 </a:t>
            </a:r>
            <a:r>
              <a:rPr lang="en-GB" dirty="0">
                <a:sym typeface="Wingdings" panose="05000000000000000000" pitchFamily="2" charset="2"/>
              </a:rPr>
              <a:t> recovered parameters error larger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ym typeface="Wingdings" panose="05000000000000000000" pitchFamily="2" charset="2"/>
              </a:rPr>
              <a:t>Check this: Relative mistake, 2000 runs </a:t>
            </a:r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BF68211-A304-EA67-CE86-92138CCB4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28645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655903-6944-9ED4-5846-EE126D967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Difference relative error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E1D766B-0E0C-42B1-71D5-B95BA00DA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8972" y="1115693"/>
            <a:ext cx="12720729" cy="8559800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8291669-632F-33EB-A026-047D63662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74484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77465-B04C-EB86-8977-F57FCBAFF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 on training size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E6EC06-1A08-DD63-D4EB-7261EFE73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18</a:t>
            </a:fld>
            <a:endParaRPr lang="en-GB" noProof="0" dirty="0"/>
          </a:p>
        </p:txBody>
      </p:sp>
      <p:pic>
        <p:nvPicPr>
          <p:cNvPr id="21" name="Afbeelding 20" descr="Afbeelding met tekst, lijn, diagram, Perceel&#10;&#10;Door AI gegenereerde inhoud is mogelijk onjuist.">
            <a:extLst>
              <a:ext uri="{FF2B5EF4-FFF2-40B4-BE49-F238E27FC236}">
                <a16:creationId xmlns:a16="http://schemas.microsoft.com/office/drawing/2014/main" id="{496D3581-ECDF-1B7F-1499-8114E6D64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745" y="1026431"/>
            <a:ext cx="12321183" cy="7700738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BD236E3-1F45-BF09-56F9-9BF44ECC7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798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FE8C34-F4E3-FC84-4646-76714E2A7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Best results</a:t>
            </a:r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81FDA4A5-82DF-1190-9FA8-D81614E07D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486447"/>
              </p:ext>
            </p:extLst>
          </p:nvPr>
        </p:nvGraphicFramePr>
        <p:xfrm>
          <a:off x="835825" y="1194364"/>
          <a:ext cx="15793192" cy="8093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AF237F0-9AAC-2D27-B1BC-96024461F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74570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</p:spPr>
        <p:txBody>
          <a:bodyPr anchor="t">
            <a:normAutofit/>
          </a:bodyPr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5590520" y="8948703"/>
            <a:ext cx="921880" cy="5192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E184E0-0BD4-4705-A12B-9B71DDE63301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C5D6E33D-03E0-7593-DD19-E861C7DF95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7152263"/>
              </p:ext>
            </p:extLst>
          </p:nvPr>
        </p:nvGraphicFramePr>
        <p:xfrm>
          <a:off x="835825" y="1194364"/>
          <a:ext cx="15699575" cy="66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4856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C83AF4-7770-EA57-BF95-6F3A12853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Confusion matrix</a:t>
            </a:r>
          </a:p>
        </p:txBody>
      </p:sp>
      <p:pic>
        <p:nvPicPr>
          <p:cNvPr id="6" name="Tijdelijke aanduiding voor inhoud 5" descr="Afbeelding met tekst, schermopname, Rechthoek, diagram&#10;&#10;Door AI gegenereerde inhoud is mogelijk onjuist.">
            <a:extLst>
              <a:ext uri="{FF2B5EF4-FFF2-40B4-BE49-F238E27FC236}">
                <a16:creationId xmlns:a16="http://schemas.microsoft.com/office/drawing/2014/main" id="{5CC5B510-548F-BDAE-3915-11A651B03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47" y="1185965"/>
            <a:ext cx="8812424" cy="8567635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4EE8D1D-067C-747D-EFA2-AE55E70B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20</a:t>
            </a:fld>
            <a:endParaRPr lang="en-GB" noProof="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A0DB309-57B3-03D1-5687-D9331B6A7006}"/>
              </a:ext>
            </a:extLst>
          </p:cNvPr>
          <p:cNvSpPr txBox="1"/>
          <p:nvPr/>
        </p:nvSpPr>
        <p:spPr>
          <a:xfrm>
            <a:off x="852984" y="2030320"/>
            <a:ext cx="3423563" cy="9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2500" b="1" dirty="0">
                <a:solidFill>
                  <a:schemeClr val="tx2"/>
                </a:solidFill>
              </a:rPr>
              <a:t>Correct waveform =1</a:t>
            </a:r>
          </a:p>
          <a:p>
            <a:pPr algn="l">
              <a:lnSpc>
                <a:spcPct val="120000"/>
              </a:lnSpc>
            </a:pPr>
            <a:r>
              <a:rPr lang="en-GB" sz="2500" b="1" dirty="0">
                <a:solidFill>
                  <a:schemeClr val="tx2"/>
                </a:solidFill>
              </a:rPr>
              <a:t>Wrong waveform =0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C2584F7-730F-B822-7ED1-6108263123C0}"/>
              </a:ext>
            </a:extLst>
          </p:cNvPr>
          <p:cNvSpPr txBox="1"/>
          <p:nvPr/>
        </p:nvSpPr>
        <p:spPr>
          <a:xfrm>
            <a:off x="6766558" y="3602554"/>
            <a:ext cx="1097281" cy="293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1200" dirty="0">
                <a:solidFill>
                  <a:schemeClr val="bg1"/>
                </a:solidFill>
              </a:rPr>
              <a:t>= 39.01%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1AC6A98F-8A07-D1C3-FF0C-685467C532ED}"/>
              </a:ext>
            </a:extLst>
          </p:cNvPr>
          <p:cNvSpPr txBox="1"/>
          <p:nvPr/>
        </p:nvSpPr>
        <p:spPr>
          <a:xfrm>
            <a:off x="10132421" y="6916165"/>
            <a:ext cx="1097281" cy="293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1200" dirty="0">
                <a:solidFill>
                  <a:schemeClr val="bg1"/>
                </a:solidFill>
              </a:rPr>
              <a:t>= 39.46%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53D10903-0737-CF72-230A-A2694F5465B0}"/>
              </a:ext>
            </a:extLst>
          </p:cNvPr>
          <p:cNvSpPr txBox="1"/>
          <p:nvPr/>
        </p:nvSpPr>
        <p:spPr>
          <a:xfrm>
            <a:off x="10040980" y="3586697"/>
            <a:ext cx="1097281" cy="293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1200" dirty="0">
                <a:solidFill>
                  <a:schemeClr val="tx2"/>
                </a:solidFill>
              </a:rPr>
              <a:t>= 11.64%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567D819E-9D6B-0546-C010-F19D2ECF9DB7}"/>
              </a:ext>
            </a:extLst>
          </p:cNvPr>
          <p:cNvSpPr txBox="1"/>
          <p:nvPr/>
        </p:nvSpPr>
        <p:spPr>
          <a:xfrm>
            <a:off x="6684133" y="6916165"/>
            <a:ext cx="1097281" cy="293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1200" dirty="0">
                <a:solidFill>
                  <a:schemeClr val="tx2"/>
                </a:solidFill>
              </a:rPr>
              <a:t>= 9.89%</a:t>
            </a:r>
          </a:p>
        </p:txBody>
      </p:sp>
    </p:spTree>
    <p:extLst>
      <p:ext uri="{BB962C8B-B14F-4D97-AF65-F5344CB8AC3E}">
        <p14:creationId xmlns:p14="http://schemas.microsoft.com/office/powerpoint/2010/main" val="1957524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FC0B9A-5582-5B66-2FF9-82165B46B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Possible reason for 80% accuracy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31D3861-298F-689D-0480-C8E687C6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21</a:t>
            </a:fld>
            <a:endParaRPr lang="en-GB" noProof="0" dirty="0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EFB6E086-AA98-86F0-8CCC-603EE2D3A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008252"/>
              </p:ext>
            </p:extLst>
          </p:nvPr>
        </p:nvGraphicFramePr>
        <p:xfrm>
          <a:off x="2049834" y="1267289"/>
          <a:ext cx="11290198" cy="7223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372">
                  <a:extLst>
                    <a:ext uri="{9D8B030D-6E8A-4147-A177-3AD203B41FA5}">
                      <a16:colId xmlns:a16="http://schemas.microsoft.com/office/drawing/2014/main" val="3548643145"/>
                    </a:ext>
                  </a:extLst>
                </a:gridCol>
                <a:gridCol w="5101913">
                  <a:extLst>
                    <a:ext uri="{9D8B030D-6E8A-4147-A177-3AD203B41FA5}">
                      <a16:colId xmlns:a16="http://schemas.microsoft.com/office/drawing/2014/main" val="1895300110"/>
                    </a:ext>
                  </a:extLst>
                </a:gridCol>
                <a:gridCol w="5101913">
                  <a:extLst>
                    <a:ext uri="{9D8B030D-6E8A-4147-A177-3AD203B41FA5}">
                      <a16:colId xmlns:a16="http://schemas.microsoft.com/office/drawing/2014/main" val="2549827328"/>
                    </a:ext>
                  </a:extLst>
                </a:gridCol>
              </a:tblGrid>
              <a:tr h="552069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Correct waveform, Label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Wrong waveform, Label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144006"/>
                  </a:ext>
                </a:extLst>
              </a:tr>
              <a:tr h="333584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004170"/>
                  </a:ext>
                </a:extLst>
              </a:tr>
              <a:tr h="333584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318803"/>
                  </a:ext>
                </a:extLst>
              </a:tr>
            </a:tbl>
          </a:graphicData>
        </a:graphic>
      </p:graphicFrame>
      <p:pic>
        <p:nvPicPr>
          <p:cNvPr id="10" name="Tijdelijke aanduiding voor inhoud 4">
            <a:extLst>
              <a:ext uri="{FF2B5EF4-FFF2-40B4-BE49-F238E27FC236}">
                <a16:creationId xmlns:a16="http://schemas.microsoft.com/office/drawing/2014/main" id="{0C130668-B07C-E9C1-2E79-F2AF08E51A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52604" t="11753" r="1600" b="50965"/>
          <a:stretch/>
        </p:blipFill>
        <p:spPr>
          <a:xfrm>
            <a:off x="3336006" y="1948516"/>
            <a:ext cx="4608636" cy="321504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4667F95-AA22-AC60-9446-6FE05D50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555" t="11611" b="50850"/>
          <a:stretch/>
        </p:blipFill>
        <p:spPr>
          <a:xfrm>
            <a:off x="8366486" y="1958609"/>
            <a:ext cx="4826945" cy="3204949"/>
          </a:xfrm>
          <a:prstGeom prst="rect">
            <a:avLst/>
          </a:prstGeom>
        </p:spPr>
      </p:pic>
      <p:pic>
        <p:nvPicPr>
          <p:cNvPr id="12" name="Afbeelding 11" descr="Afbeelding met tekst, schermopname, diagram, Perceel&#10;&#10;Door AI gegenereerde inhoud is mogelijk onjuist.">
            <a:extLst>
              <a:ext uri="{FF2B5EF4-FFF2-40B4-BE49-F238E27FC236}">
                <a16:creationId xmlns:a16="http://schemas.microsoft.com/office/drawing/2014/main" id="{646511B1-F0EA-5A37-3D56-7167E3090D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3333" t="11539" r="1187" b="51179"/>
          <a:stretch/>
        </p:blipFill>
        <p:spPr>
          <a:xfrm>
            <a:off x="3336006" y="5183341"/>
            <a:ext cx="4608636" cy="3314303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7F779BB-E4EE-4B95-73CC-1348321038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0000" t="11825" r="684" b="50552"/>
          <a:stretch/>
        </p:blipFill>
        <p:spPr>
          <a:xfrm>
            <a:off x="8366487" y="5225165"/>
            <a:ext cx="4826944" cy="3230653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F8FB1DE7-3BDE-0203-A143-E77034D7C998}"/>
              </a:ext>
            </a:extLst>
          </p:cNvPr>
          <p:cNvSpPr txBox="1"/>
          <p:nvPr/>
        </p:nvSpPr>
        <p:spPr>
          <a:xfrm rot="16200000">
            <a:off x="887450" y="3126754"/>
            <a:ext cx="3541807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2500" b="1" dirty="0">
                <a:solidFill>
                  <a:schemeClr val="bg1"/>
                </a:solidFill>
              </a:rPr>
              <a:t>Good reconstruction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0B3E3EF-EDE4-B89E-56CF-C091F51D2AEE}"/>
              </a:ext>
            </a:extLst>
          </p:cNvPr>
          <p:cNvSpPr txBox="1"/>
          <p:nvPr/>
        </p:nvSpPr>
        <p:spPr>
          <a:xfrm rot="16200000">
            <a:off x="-2131459" y="3493152"/>
            <a:ext cx="9529354" cy="561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2800" b="1" dirty="0">
                <a:solidFill>
                  <a:schemeClr val="bg1"/>
                </a:solidFill>
              </a:rPr>
              <a:t>Bad reconstruction</a:t>
            </a:r>
          </a:p>
        </p:txBody>
      </p:sp>
    </p:spTree>
    <p:extLst>
      <p:ext uri="{BB962C8B-B14F-4D97-AF65-F5344CB8AC3E}">
        <p14:creationId xmlns:p14="http://schemas.microsoft.com/office/powerpoint/2010/main" val="375952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DF598-A9D0-0D30-2FA8-9DDC1429DD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Future plans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A82CC4D-F7AC-2610-9AD0-76F83560C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pPr/>
              <a:t>22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49562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E02B82-356D-D1F9-E35B-13AC0978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6475FCA-C3F3-3583-19D0-09B5D1E40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90520" y="8948703"/>
            <a:ext cx="921880" cy="5192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E184E0-0BD4-4705-A12B-9B71DDE63301}" type="slidenum">
              <a:rPr lang="en-GB" noProof="0" smtClean="0"/>
              <a:pPr>
                <a:spcAft>
                  <a:spcPts val="600"/>
                </a:spcAft>
              </a:pPr>
              <a:t>23</a:t>
            </a:fld>
            <a:endParaRPr lang="en-GB" noProof="0"/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4E5FF1DA-CE98-C1C4-19C9-E5D50E4180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149796"/>
              </p:ext>
            </p:extLst>
          </p:nvPr>
        </p:nvGraphicFramePr>
        <p:xfrm>
          <a:off x="835825" y="1194364"/>
          <a:ext cx="15699575" cy="66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218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B764CA-CE8C-F71E-9A05-795ED48939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8B77DD6-BAB2-A323-B43F-E70ED7BD9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pPr/>
              <a:t>24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21681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CC192-7E72-7245-A99D-AFB872FA8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Extra CNN structure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820EF026-E2A7-58DA-8C79-C002DA427C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118" y="1246051"/>
            <a:ext cx="6538410" cy="6696075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A8D04E6-798E-D09F-14D2-2AA71A55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09217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C807F6-66FE-C8B2-B812-4F4B3A052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751515E-16E6-2292-4B4D-4E23069E4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26</a:t>
            </a:fld>
            <a:endParaRPr lang="en-GB" noProof="0" dirty="0"/>
          </a:p>
        </p:txBody>
      </p:sp>
      <p:pic>
        <p:nvPicPr>
          <p:cNvPr id="3074" name="Picture 2" descr="Neural network types - Questions and Answers ​in MRI">
            <a:extLst>
              <a:ext uri="{FF2B5EF4-FFF2-40B4-BE49-F238E27FC236}">
                <a16:creationId xmlns:a16="http://schemas.microsoft.com/office/drawing/2014/main" id="{A95A0164-C914-4A7B-7E70-46DBA574A9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345" y="2448882"/>
            <a:ext cx="14032828" cy="516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098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C3DD4A-D80A-718E-ABBA-6B9DD5FC3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Gravitational waves from CBC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2AAB8FD-482C-68DE-E2A7-0680728DB9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b="58873"/>
          <a:stretch/>
        </p:blipFill>
        <p:spPr>
          <a:xfrm>
            <a:off x="2718200" y="1471274"/>
            <a:ext cx="11902274" cy="2753886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5A45B24-8B3A-C778-F0B6-6087ACC2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3</a:t>
            </a:fld>
            <a:endParaRPr lang="en-GB" noProof="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BC47B64-A660-E253-8B99-EEA057914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9432" y="4876800"/>
            <a:ext cx="8789556" cy="4390772"/>
          </a:xfrm>
          <a:prstGeom prst="rect">
            <a:avLst/>
          </a:prstGeom>
        </p:spPr>
      </p:pic>
      <p:sp>
        <p:nvSpPr>
          <p:cNvPr id="7" name="Pijl: omlaag 6">
            <a:extLst>
              <a:ext uri="{FF2B5EF4-FFF2-40B4-BE49-F238E27FC236}">
                <a16:creationId xmlns:a16="http://schemas.microsoft.com/office/drawing/2014/main" id="{FE5A2AA2-54C8-1B99-01DA-D0FA44D55A25}"/>
              </a:ext>
            </a:extLst>
          </p:cNvPr>
          <p:cNvSpPr/>
          <p:nvPr/>
        </p:nvSpPr>
        <p:spPr>
          <a:xfrm>
            <a:off x="8286356" y="4312728"/>
            <a:ext cx="271167" cy="536026"/>
          </a:xfrm>
          <a:prstGeom prst="downArrow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A74E7FB-44F0-9A5D-DBED-97A1011D61AE}"/>
              </a:ext>
            </a:extLst>
          </p:cNvPr>
          <p:cNvSpPr txBox="1"/>
          <p:nvPr/>
        </p:nvSpPr>
        <p:spPr>
          <a:xfrm>
            <a:off x="10972801" y="4200736"/>
            <a:ext cx="4127863" cy="662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600" dirty="0">
                <a:solidFill>
                  <a:srgbClr val="222222"/>
                </a:solidFill>
                <a:latin typeface="Source Sans Pro" panose="020B0503030403020204" pitchFamily="34" charset="0"/>
              </a:rPr>
              <a:t>(</a:t>
            </a: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Top) Kip Thorne; (Bottom) B. P. Abbott </a:t>
            </a:r>
            <a:r>
              <a:rPr lang="en-US" sz="1600" b="0" i="1" dirty="0">
                <a:solidFill>
                  <a:schemeClr val="bg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et al.</a:t>
            </a: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 [</a:t>
            </a:r>
            <a:r>
              <a:rPr lang="en-US" sz="1600" b="1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Source Sans Pro" panose="020B05030304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</a:t>
            </a: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]; adapted by APS/Carin Cain</a:t>
            </a:r>
            <a:endParaRPr lang="en-GB" sz="2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87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3016F-A192-79EF-5460-D89511A00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noise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B8D5FBE-57EF-91BA-40ED-BC23A6B4C9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8115" y="1200940"/>
            <a:ext cx="13375783" cy="6681795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8485399-1800-8B06-E806-1D8D0F417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4</a:t>
            </a:fld>
            <a:endParaRPr lang="en-GB" noProof="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5D860E4-4B5D-E581-C726-B89ADB757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534" y="1200940"/>
            <a:ext cx="13851432" cy="691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7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20677D-37C9-A231-8DFE-1800E43BB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Extracting parameters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C9F90D0-DDB1-D543-E493-41123C6D4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5</a:t>
            </a:fld>
            <a:endParaRPr lang="en-GB" noProof="0" dirty="0"/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0BCE2175-F723-30F7-51EF-3139E686A0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65217"/>
              </p:ext>
            </p:extLst>
          </p:nvPr>
        </p:nvGraphicFramePr>
        <p:xfrm>
          <a:off x="836613" y="1193800"/>
          <a:ext cx="15698787" cy="6696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FDCF247E-285E-5EC6-78C6-7BC735ECB5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855" y="5462135"/>
            <a:ext cx="4224266" cy="211015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7A5AE7F-1FD5-7DE2-5486-FBDCACD1C1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6764" y="5462135"/>
            <a:ext cx="2000529" cy="236253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0A36CF5-745F-6E8E-D845-4FA297F577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44453" y="5462135"/>
            <a:ext cx="2557609" cy="255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89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6A9A1-A6BD-E8E9-4F80-B0FDE26A5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Calculate parameters with Bilby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03827F3-586D-C742-1CF0-B7573F9F88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680" y="1419454"/>
            <a:ext cx="6696075" cy="6696075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6B9169D-E102-4241-7931-9FF15FE27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6</a:t>
            </a:fld>
            <a:endParaRPr lang="en-GB" noProof="0" dirty="0"/>
          </a:p>
        </p:txBody>
      </p:sp>
      <p:sp>
        <p:nvSpPr>
          <p:cNvPr id="6" name="Pijl: rechts 5">
            <a:extLst>
              <a:ext uri="{FF2B5EF4-FFF2-40B4-BE49-F238E27FC236}">
                <a16:creationId xmlns:a16="http://schemas.microsoft.com/office/drawing/2014/main" id="{6A0F22B4-E65D-7010-608C-3D58F39CB423}"/>
              </a:ext>
            </a:extLst>
          </p:cNvPr>
          <p:cNvSpPr/>
          <p:nvPr/>
        </p:nvSpPr>
        <p:spPr>
          <a:xfrm>
            <a:off x="7643123" y="3953992"/>
            <a:ext cx="2245009" cy="813500"/>
          </a:xfrm>
          <a:prstGeom prst="rightArrow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B12B65BF-B3B1-7B07-573D-3F663F41DFCB}"/>
                  </a:ext>
                </a:extLst>
              </p:cNvPr>
              <p:cNvSpPr txBox="1"/>
              <p:nvPr/>
            </p:nvSpPr>
            <p:spPr>
              <a:xfrm>
                <a:off x="10684038" y="3466830"/>
                <a:ext cx="2505919" cy="2819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5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nl-NL" sz="2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5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5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nl-NL" sz="2500" b="0" dirty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5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nl-NL" sz="2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5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5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GB" sz="2500" dirty="0"/>
              </a:p>
              <a:p>
                <a:pPr marR="0" lvl="0" algn="l" defTabSz="1300368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𝐷𝐸𝐶</m:t>
                      </m:r>
                      <m:r>
                        <a:rPr kumimoji="0" lang="en-GB" sz="2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nl-NL" sz="2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…</m:t>
                      </m:r>
                    </m:oMath>
                  </m:oMathPara>
                </a14:m>
                <a:endParaRPr kumimoji="0" lang="nl-NL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R="0" lvl="0" algn="l" defTabSz="1300368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𝑅𝐴</m:t>
                      </m:r>
                      <m:r>
                        <a:rPr kumimoji="0" lang="en-GB" sz="2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nl-NL" sz="2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…</m:t>
                      </m:r>
                    </m:oMath>
                  </m:oMathPara>
                </a14:m>
                <a:endParaRPr kumimoji="0" lang="nl-NL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algn="l">
                  <a:lnSpc>
                    <a:spcPct val="120000"/>
                  </a:lnSpc>
                </a:pPr>
                <a:endParaRPr lang="en-GB" sz="2500" dirty="0"/>
              </a:p>
              <a:p>
                <a:pPr marL="342900" indent="-342900" algn="l">
                  <a:lnSpc>
                    <a:spcPct val="120000"/>
                  </a:lnSpc>
                  <a:buFont typeface="Arial" panose="020B0604020202020204" pitchFamily="34" charset="0"/>
                  <a:buChar char="‒"/>
                </a:pPr>
                <a:endParaRPr lang="en-GB" sz="2500" dirty="0"/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B12B65BF-B3B1-7B07-573D-3F663F41D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4038" y="3466830"/>
                <a:ext cx="2505919" cy="28199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kstvak 8">
            <a:extLst>
              <a:ext uri="{FF2B5EF4-FFF2-40B4-BE49-F238E27FC236}">
                <a16:creationId xmlns:a16="http://schemas.microsoft.com/office/drawing/2014/main" id="{EDE36E15-9666-1C60-5C22-FA671B911C68}"/>
              </a:ext>
            </a:extLst>
          </p:cNvPr>
          <p:cNvSpPr txBox="1"/>
          <p:nvPr/>
        </p:nvSpPr>
        <p:spPr>
          <a:xfrm>
            <a:off x="9841921" y="6916483"/>
            <a:ext cx="4990012" cy="1199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6600" b="1" dirty="0">
                <a:solidFill>
                  <a:schemeClr val="tx2"/>
                </a:solidFill>
              </a:rPr>
              <a:t>Very slow</a:t>
            </a:r>
          </a:p>
        </p:txBody>
      </p:sp>
    </p:spTree>
    <p:extLst>
      <p:ext uri="{BB962C8B-B14F-4D97-AF65-F5344CB8AC3E}">
        <p14:creationId xmlns:p14="http://schemas.microsoft.com/office/powerpoint/2010/main" val="238572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BE7E76-2CA3-BEB0-2037-62D85BE84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Residual analysis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BDBF9CF-17CF-947F-6DEB-82BAEB574E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131" y="1563738"/>
            <a:ext cx="6699235" cy="3346669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5E846E1-DC7A-1759-698F-AF54DDD25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7</a:t>
            </a:fld>
            <a:endParaRPr lang="en-GB" noProof="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78DDE23-D623-BE9F-1FDC-8595FCE45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8658" y="1563738"/>
            <a:ext cx="6693336" cy="3346669"/>
          </a:xfrm>
          <a:prstGeom prst="rect">
            <a:avLst/>
          </a:prstGeom>
        </p:spPr>
      </p:pic>
      <p:sp>
        <p:nvSpPr>
          <p:cNvPr id="7" name="Minteken 6">
            <a:extLst>
              <a:ext uri="{FF2B5EF4-FFF2-40B4-BE49-F238E27FC236}">
                <a16:creationId xmlns:a16="http://schemas.microsoft.com/office/drawing/2014/main" id="{BD7B4A2E-0430-DEF9-994B-EAECF38F6C35}"/>
              </a:ext>
            </a:extLst>
          </p:cNvPr>
          <p:cNvSpPr/>
          <p:nvPr/>
        </p:nvSpPr>
        <p:spPr>
          <a:xfrm>
            <a:off x="7245832" y="3026979"/>
            <a:ext cx="1423505" cy="397291"/>
          </a:xfrm>
          <a:prstGeom prst="mathMinus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Is gelijk aan 7">
            <a:extLst>
              <a:ext uri="{FF2B5EF4-FFF2-40B4-BE49-F238E27FC236}">
                <a16:creationId xmlns:a16="http://schemas.microsoft.com/office/drawing/2014/main" id="{CE30860E-CD4B-27B3-516A-0E37088ADC81}"/>
              </a:ext>
            </a:extLst>
          </p:cNvPr>
          <p:cNvSpPr/>
          <p:nvPr/>
        </p:nvSpPr>
        <p:spPr>
          <a:xfrm rot="5400000">
            <a:off x="7436701" y="4723454"/>
            <a:ext cx="1041764" cy="757267"/>
          </a:xfrm>
          <a:prstGeom prst="mathEqual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" name="Afbeelding 9" descr="Afbeelding met tekst, lijn, schermopname, Perceel&#10;&#10;Door AI gegenereerde inhoud is mogelijk onjuist.">
            <a:extLst>
              <a:ext uri="{FF2B5EF4-FFF2-40B4-BE49-F238E27FC236}">
                <a16:creationId xmlns:a16="http://schemas.microsoft.com/office/drawing/2014/main" id="{2866063E-7C1F-6CF7-D1EB-1AB6BA35A6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284" y="5933181"/>
            <a:ext cx="5012597" cy="250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1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C585A2-F3AF-66CA-257F-15C468E46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waveform to use?</a:t>
            </a:r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2988EF25-FD50-4E13-B2F2-685DEEB7FF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5850933"/>
              </p:ext>
            </p:extLst>
          </p:nvPr>
        </p:nvGraphicFramePr>
        <p:xfrm>
          <a:off x="836613" y="1193799"/>
          <a:ext cx="15698787" cy="5565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2929">
                  <a:extLst>
                    <a:ext uri="{9D8B030D-6E8A-4147-A177-3AD203B41FA5}">
                      <a16:colId xmlns:a16="http://schemas.microsoft.com/office/drawing/2014/main" val="2805157323"/>
                    </a:ext>
                  </a:extLst>
                </a:gridCol>
                <a:gridCol w="5232929">
                  <a:extLst>
                    <a:ext uri="{9D8B030D-6E8A-4147-A177-3AD203B41FA5}">
                      <a16:colId xmlns:a16="http://schemas.microsoft.com/office/drawing/2014/main" val="3625014163"/>
                    </a:ext>
                  </a:extLst>
                </a:gridCol>
                <a:gridCol w="5232929">
                  <a:extLst>
                    <a:ext uri="{9D8B030D-6E8A-4147-A177-3AD203B41FA5}">
                      <a16:colId xmlns:a16="http://schemas.microsoft.com/office/drawing/2014/main" val="4105216756"/>
                    </a:ext>
                  </a:extLst>
                </a:gridCol>
              </a:tblGrid>
              <a:tr h="1113069">
                <a:tc>
                  <a:txBody>
                    <a:bodyPr/>
                    <a:lstStyle/>
                    <a:p>
                      <a:r>
                        <a:rPr lang="en-GB" dirty="0"/>
                        <a:t>Waveform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Precession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Higher harmonics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787155"/>
                  </a:ext>
                </a:extLst>
              </a:tr>
              <a:tr h="1113069">
                <a:tc>
                  <a:txBody>
                    <a:bodyPr/>
                    <a:lstStyle/>
                    <a:p>
                      <a:r>
                        <a:rPr lang="en-GB" dirty="0" err="1"/>
                        <a:t>IMRPhenomD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19657"/>
                  </a:ext>
                </a:extLst>
              </a:tr>
              <a:tr h="1113069">
                <a:tc>
                  <a:txBody>
                    <a:bodyPr/>
                    <a:lstStyle/>
                    <a:p>
                      <a:r>
                        <a:rPr lang="en-GB" dirty="0" err="1"/>
                        <a:t>IMRPhenomHM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830267"/>
                  </a:ext>
                </a:extLst>
              </a:tr>
              <a:tr h="1113069">
                <a:tc>
                  <a:txBody>
                    <a:bodyPr/>
                    <a:lstStyle/>
                    <a:p>
                      <a:r>
                        <a:rPr lang="nl-BE" dirty="0"/>
                        <a:t>IMRPhenomPv2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335230"/>
                  </a:ext>
                </a:extLst>
              </a:tr>
              <a:tr h="1113069">
                <a:tc>
                  <a:txBody>
                    <a:bodyPr/>
                    <a:lstStyle/>
                    <a:p>
                      <a:r>
                        <a:rPr lang="nl-BE" dirty="0" err="1"/>
                        <a:t>IMRPhenomXPHM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606927"/>
                  </a:ext>
                </a:extLst>
              </a:tr>
            </a:tbl>
          </a:graphicData>
        </a:graphic>
      </p:graphicFrame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94F346C-1024-1993-27B3-CDEEC38E5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8</a:t>
            </a:fld>
            <a:endParaRPr lang="en-GB" noProof="0" dirty="0"/>
          </a:p>
        </p:txBody>
      </p:sp>
      <p:pic>
        <p:nvPicPr>
          <p:cNvPr id="7" name="Graphic 6" descr="Vinkje met effen opvulling">
            <a:extLst>
              <a:ext uri="{FF2B5EF4-FFF2-40B4-BE49-F238E27FC236}">
                <a16:creationId xmlns:a16="http://schemas.microsoft.com/office/drawing/2014/main" id="{EB00B18B-06D7-E281-65FB-3AC3205C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38964" y="3519271"/>
            <a:ext cx="914400" cy="914400"/>
          </a:xfrm>
          <a:prstGeom prst="rect">
            <a:avLst/>
          </a:prstGeom>
        </p:spPr>
      </p:pic>
      <p:pic>
        <p:nvPicPr>
          <p:cNvPr id="8" name="Graphic 7" descr="Vinkje met effen opvulling">
            <a:extLst>
              <a:ext uri="{FF2B5EF4-FFF2-40B4-BE49-F238E27FC236}">
                <a16:creationId xmlns:a16="http://schemas.microsoft.com/office/drawing/2014/main" id="{4034F3EC-B5D0-B5D7-6332-2C7F036E0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38964" y="5747606"/>
            <a:ext cx="914400" cy="914400"/>
          </a:xfrm>
          <a:prstGeom prst="rect">
            <a:avLst/>
          </a:prstGeom>
        </p:spPr>
      </p:pic>
      <p:pic>
        <p:nvPicPr>
          <p:cNvPr id="10" name="Graphic 9" descr="Sluiten met effen opvulling">
            <a:extLst>
              <a:ext uri="{FF2B5EF4-FFF2-40B4-BE49-F238E27FC236}">
                <a16:creationId xmlns:a16="http://schemas.microsoft.com/office/drawing/2014/main" id="{E81329F7-9711-7D16-9D04-49D1FA19B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33874" y="2405103"/>
            <a:ext cx="914400" cy="914400"/>
          </a:xfrm>
          <a:prstGeom prst="rect">
            <a:avLst/>
          </a:prstGeom>
        </p:spPr>
      </p:pic>
      <p:pic>
        <p:nvPicPr>
          <p:cNvPr id="11" name="Graphic 10" descr="Sluiten met effen opvulling">
            <a:extLst>
              <a:ext uri="{FF2B5EF4-FFF2-40B4-BE49-F238E27FC236}">
                <a16:creationId xmlns:a16="http://schemas.microsoft.com/office/drawing/2014/main" id="{E462B07A-99D5-60F9-2962-AAB4E64A4F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538964" y="2405104"/>
            <a:ext cx="914400" cy="914400"/>
          </a:xfrm>
          <a:prstGeom prst="rect">
            <a:avLst/>
          </a:prstGeom>
        </p:spPr>
      </p:pic>
      <p:pic>
        <p:nvPicPr>
          <p:cNvPr id="12" name="Graphic 11" descr="Sluiten met effen opvulling">
            <a:extLst>
              <a:ext uri="{FF2B5EF4-FFF2-40B4-BE49-F238E27FC236}">
                <a16:creationId xmlns:a16="http://schemas.microsoft.com/office/drawing/2014/main" id="{A5C07141-3E1F-3163-B1B4-C7C1AB9DB0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09161" y="3519271"/>
            <a:ext cx="914400" cy="914400"/>
          </a:xfrm>
          <a:prstGeom prst="rect">
            <a:avLst/>
          </a:prstGeom>
        </p:spPr>
      </p:pic>
      <p:pic>
        <p:nvPicPr>
          <p:cNvPr id="13" name="Graphic 12" descr="Sluiten met effen opvulling">
            <a:extLst>
              <a:ext uri="{FF2B5EF4-FFF2-40B4-BE49-F238E27FC236}">
                <a16:creationId xmlns:a16="http://schemas.microsoft.com/office/drawing/2014/main" id="{28F784B0-12F6-9B97-DC03-A08D899FC0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538964" y="4633438"/>
            <a:ext cx="914400" cy="914400"/>
          </a:xfrm>
          <a:prstGeom prst="rect">
            <a:avLst/>
          </a:prstGeom>
        </p:spPr>
      </p:pic>
      <p:pic>
        <p:nvPicPr>
          <p:cNvPr id="15" name="Graphic 14" descr="Vinkje met effen opvulling">
            <a:extLst>
              <a:ext uri="{FF2B5EF4-FFF2-40B4-BE49-F238E27FC236}">
                <a16:creationId xmlns:a16="http://schemas.microsoft.com/office/drawing/2014/main" id="{1D368758-DEE6-F8F3-819C-2F57A8AD8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3874" y="5747606"/>
            <a:ext cx="914400" cy="914400"/>
          </a:xfrm>
          <a:prstGeom prst="rect">
            <a:avLst/>
          </a:prstGeom>
        </p:spPr>
      </p:pic>
      <p:pic>
        <p:nvPicPr>
          <p:cNvPr id="16" name="Graphic 15" descr="Vinkje met effen opvulling">
            <a:extLst>
              <a:ext uri="{FF2B5EF4-FFF2-40B4-BE49-F238E27FC236}">
                <a16:creationId xmlns:a16="http://schemas.microsoft.com/office/drawing/2014/main" id="{F646F622-9F6D-CFCF-F8CE-5DB497050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3874" y="46334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10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6E031-8387-964A-4994-8667E9AD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</p:spPr>
        <p:txBody>
          <a:bodyPr anchor="ctr">
            <a:normAutofit/>
          </a:bodyPr>
          <a:lstStyle/>
          <a:p>
            <a:r>
              <a:rPr lang="en-GB" dirty="0"/>
              <a:t>Different residuals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BE9103B-EEE8-4B63-A8B0-0F444AE6F2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5825" y="2603730"/>
            <a:ext cx="7754537" cy="3877268"/>
          </a:xfrm>
          <a:prstGeom prst="rect">
            <a:avLst/>
          </a:prstGeom>
          <a:noFill/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F778DA3-B791-91E5-B7AE-6FB02770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90520" y="8948703"/>
            <a:ext cx="921880" cy="5192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E184E0-0BD4-4705-A12B-9B71DDE63301}" type="slidenum">
              <a:rPr lang="en-GB" noProof="0" smtClean="0"/>
              <a:pPr>
                <a:spcAft>
                  <a:spcPts val="600"/>
                </a:spcAft>
              </a:pPr>
              <a:t>9</a:t>
            </a:fld>
            <a:endParaRPr lang="en-GB" noProof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6FB2B4B-A1C1-36A0-8F11-5AEB22359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862" y="2603729"/>
            <a:ext cx="7754537" cy="3877270"/>
          </a:xfrm>
          <a:prstGeom prst="rect">
            <a:avLst/>
          </a:prstGeom>
          <a:noFill/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1933DC2-CF59-8159-20F2-5EE7E36948BA}"/>
              </a:ext>
            </a:extLst>
          </p:cNvPr>
          <p:cNvSpPr txBox="1"/>
          <p:nvPr/>
        </p:nvSpPr>
        <p:spPr>
          <a:xfrm>
            <a:off x="3396062" y="1828800"/>
            <a:ext cx="5384800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2500" b="1" dirty="0">
                <a:solidFill>
                  <a:schemeClr val="tx2"/>
                </a:solidFill>
              </a:rPr>
              <a:t>Correct Waveform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13C362C-D168-5CA8-C3A6-CE040A859F24}"/>
              </a:ext>
            </a:extLst>
          </p:cNvPr>
          <p:cNvSpPr txBox="1"/>
          <p:nvPr/>
        </p:nvSpPr>
        <p:spPr>
          <a:xfrm>
            <a:off x="11601471" y="1837929"/>
            <a:ext cx="4449989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2500" b="1" dirty="0">
                <a:solidFill>
                  <a:schemeClr val="tx2"/>
                </a:solidFill>
              </a:rPr>
              <a:t>Wrong waveform</a:t>
            </a:r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CA6324B6-7735-90FB-CD1A-97BFB0EB4740}"/>
              </a:ext>
            </a:extLst>
          </p:cNvPr>
          <p:cNvCxnSpPr/>
          <p:nvPr/>
        </p:nvCxnSpPr>
        <p:spPr>
          <a:xfrm>
            <a:off x="13585371" y="4611189"/>
            <a:ext cx="0" cy="2847702"/>
          </a:xfrm>
          <a:prstGeom prst="straightConnector1">
            <a:avLst/>
          </a:prstGeom>
          <a:ln w="31750">
            <a:solidFill>
              <a:srgbClr val="1E64C8"/>
            </a:solidFill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A658D6B9-0ED4-E655-2D60-847B787887B4}"/>
              </a:ext>
            </a:extLst>
          </p:cNvPr>
          <p:cNvSpPr txBox="1"/>
          <p:nvPr/>
        </p:nvSpPr>
        <p:spPr>
          <a:xfrm>
            <a:off x="12030891" y="7524206"/>
            <a:ext cx="3200400" cy="143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2500" b="1" dirty="0">
                <a:solidFill>
                  <a:schemeClr val="tx2"/>
                </a:solidFill>
              </a:rPr>
              <a:t>Real GW event: No blue part can be plotted</a:t>
            </a:r>
          </a:p>
        </p:txBody>
      </p:sp>
    </p:spTree>
    <p:extLst>
      <p:ext uri="{BB962C8B-B14F-4D97-AF65-F5344CB8AC3E}">
        <p14:creationId xmlns:p14="http://schemas.microsoft.com/office/powerpoint/2010/main" val="418701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Kantoorthema">
  <a:themeElements>
    <a:clrScheme name="UGent WE">
      <a:dk1>
        <a:sysClr val="windowText" lastClr="000000"/>
      </a:dk1>
      <a:lt1>
        <a:sysClr val="window" lastClr="FFFFFF"/>
      </a:lt1>
      <a:dk2>
        <a:srgbClr val="1E64C8"/>
      </a:dk2>
      <a:lt2>
        <a:srgbClr val="E9F0FA"/>
      </a:lt2>
      <a:accent1>
        <a:srgbClr val="2D8CA8"/>
      </a:accent1>
      <a:accent2>
        <a:srgbClr val="4298B1"/>
      </a:accent2>
      <a:accent3>
        <a:srgbClr val="57A3B9"/>
      </a:accent3>
      <a:accent4>
        <a:srgbClr val="6CAFC2"/>
      </a:accent4>
      <a:accent5>
        <a:srgbClr val="81BACB"/>
      </a:accent5>
      <a:accent6>
        <a:srgbClr val="96C6D4"/>
      </a:accent6>
      <a:hlink>
        <a:srgbClr val="1E64C8"/>
      </a:hlink>
      <a:folHlink>
        <a:srgbClr val="1E64C8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rgbClr val="1E64C8"/>
          </a:solidFill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342900" indent="-342900" algn="l">
          <a:lnSpc>
            <a:spcPct val="120000"/>
          </a:lnSpc>
          <a:buFont typeface="Arial" panose="020B0604020202020204" pitchFamily="34" charset="0"/>
          <a:buChar char="‒"/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2" id="{78E66E57-0B34-4A8A-94DD-A4AC10F86964}" vid="{49F421C6-4CD1-4B08-86D8-1ED021642C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1414313-52fe-41bc-8316-3eb8960f459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D2C9AFD3D68B49A41EDA0E166FBDD7" ma:contentTypeVersion="9" ma:contentTypeDescription="Een nieuw document maken." ma:contentTypeScope="" ma:versionID="844b5287073039b7bc61aca143593b7f">
  <xsd:schema xmlns:xsd="http://www.w3.org/2001/XMLSchema" xmlns:xs="http://www.w3.org/2001/XMLSchema" xmlns:p="http://schemas.microsoft.com/office/2006/metadata/properties" xmlns:ns3="01414313-52fe-41bc-8316-3eb8960f4595" xmlns:ns4="18653601-0fb4-4e7f-a308-2026aa221bed" targetNamespace="http://schemas.microsoft.com/office/2006/metadata/properties" ma:root="true" ma:fieldsID="8f2aa355e00e8a497fdd308b4f26d3b1" ns3:_="" ns4:_="">
    <xsd:import namespace="01414313-52fe-41bc-8316-3eb8960f4595"/>
    <xsd:import namespace="18653601-0fb4-4e7f-a308-2026aa221be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414313-52fe-41bc-8316-3eb8960f45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653601-0fb4-4e7f-a308-2026aa221be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826476-4E37-45BA-8658-14346147A1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724D88-0AC2-4054-BF7B-9B299D22D1B0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18653601-0fb4-4e7f-a308-2026aa221bed"/>
    <ds:schemaRef ds:uri="http://purl.org/dc/dcmitype/"/>
    <ds:schemaRef ds:uri="http://purl.org/dc/elements/1.1/"/>
    <ds:schemaRef ds:uri="http://schemas.microsoft.com/office/2006/metadata/properties"/>
    <ds:schemaRef ds:uri="01414313-52fe-41bc-8316-3eb8960f4595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63508EA-424F-4402-BDC1-BBDE2A2CC1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414313-52fe-41bc-8316-3eb8960f4595"/>
    <ds:schemaRef ds:uri="18653601-0fb4-4e7f-a308-2026aa221b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PowerPoint_UGent_EN_WE_Arial</Template>
  <TotalTime>0</TotalTime>
  <Words>425</Words>
  <Application>Microsoft Office PowerPoint</Application>
  <PresentationFormat>Aangepast</PresentationFormat>
  <Paragraphs>123</Paragraphs>
  <Slides>26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 Math</vt:lpstr>
      <vt:lpstr>Merriweather Sans</vt:lpstr>
      <vt:lpstr>Source Sans Pro</vt:lpstr>
      <vt:lpstr>Wingdings</vt:lpstr>
      <vt:lpstr>Kantoorthema</vt:lpstr>
      <vt:lpstr>A novel approach to discover unmodelled features in gravitational wave signals</vt:lpstr>
      <vt:lpstr>PowerPoint-presentatie</vt:lpstr>
      <vt:lpstr>Gravitational waves from CBC</vt:lpstr>
      <vt:lpstr>The noise</vt:lpstr>
      <vt:lpstr>Extracting parameters</vt:lpstr>
      <vt:lpstr>Calculate parameters with Bilby</vt:lpstr>
      <vt:lpstr>Residual analysis</vt:lpstr>
      <vt:lpstr>Which waveform to use?</vt:lpstr>
      <vt:lpstr>Different residuals</vt:lpstr>
      <vt:lpstr>Goal of thesis</vt:lpstr>
      <vt:lpstr>Convolutional neural network</vt:lpstr>
      <vt:lpstr>General structure</vt:lpstr>
      <vt:lpstr>Pipeline</vt:lpstr>
      <vt:lpstr>Results</vt:lpstr>
      <vt:lpstr>Data generation</vt:lpstr>
      <vt:lpstr>Data</vt:lpstr>
      <vt:lpstr>Difference relative error</vt:lpstr>
      <vt:lpstr>Test on training size</vt:lpstr>
      <vt:lpstr>Best results</vt:lpstr>
      <vt:lpstr>Confusion matrix</vt:lpstr>
      <vt:lpstr>Possible reason for 80% accuracy</vt:lpstr>
      <vt:lpstr>Future plans</vt:lpstr>
      <vt:lpstr>PowerPoint-presentatie</vt:lpstr>
      <vt:lpstr>Questions?</vt:lpstr>
      <vt:lpstr>Extra CNN structure</vt:lpstr>
      <vt:lpstr>PowerPoint-presentatie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Matteo Vereertbrugghen</dc:creator>
  <cp:keywords/>
  <dc:description/>
  <cp:lastModifiedBy>Matteo Vereertbrugghen</cp:lastModifiedBy>
  <cp:revision>2</cp:revision>
  <dcterms:created xsi:type="dcterms:W3CDTF">2025-03-08T08:55:56Z</dcterms:created>
  <dcterms:modified xsi:type="dcterms:W3CDTF">2025-03-14T10:30:11Z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d to">
    <vt:lpwstr>Ghent University</vt:lpwstr>
  </property>
  <property fmtid="{D5CDD505-2E9C-101B-9397-08002B2CF9AE}" pid="3" name="Version">
    <vt:lpwstr>1.1</vt:lpwstr>
  </property>
  <property fmtid="{D5CDD505-2E9C-101B-9397-08002B2CF9AE}" pid="4" name="Date">
    <vt:filetime>2019-05-23T22:00:00Z</vt:filetime>
  </property>
  <property fmtid="{D5CDD505-2E9C-101B-9397-08002B2CF9AE}" pid="5" name="Build">
    <vt:i4>20</vt:i4>
  </property>
  <property fmtid="{D5CDD505-2E9C-101B-9397-08002B2CF9AE}" pid="6" name="ContentTypeId">
    <vt:lpwstr>0x01010012D2C9AFD3D68B49A41EDA0E166FBDD7</vt:lpwstr>
  </property>
</Properties>
</file>