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bookmarkIdSeed="2">
  <p:sldMasterIdLst>
    <p:sldMasterId id="2147483648" r:id="rId1"/>
  </p:sldMasterIdLst>
  <p:notesMasterIdLst>
    <p:notesMasterId r:id="rId13"/>
  </p:notesMasterIdLst>
  <p:handoutMasterIdLst>
    <p:handoutMasterId r:id="rId14"/>
  </p:handoutMasterIdLst>
  <p:sldIdLst>
    <p:sldId id="574" r:id="rId2"/>
    <p:sldId id="897" r:id="rId3"/>
    <p:sldId id="898" r:id="rId4"/>
    <p:sldId id="899" r:id="rId5"/>
    <p:sldId id="907" r:id="rId6"/>
    <p:sldId id="902" r:id="rId7"/>
    <p:sldId id="901" r:id="rId8"/>
    <p:sldId id="903" r:id="rId9"/>
    <p:sldId id="905" r:id="rId10"/>
    <p:sldId id="904" r:id="rId11"/>
    <p:sldId id="906" r:id="rId12"/>
  </p:sldIdLst>
  <p:sldSz cx="9144000" cy="6858000" type="overhead"/>
  <p:notesSz cx="6805613" cy="9944100"/>
  <p:defaultTextStyle>
    <a:defPPr>
      <a:defRPr lang="en-US"/>
    </a:defPPr>
    <a:lvl1pPr algn="ctr" rtl="0" eaLnBrk="0" fontAlgn="base" hangingPunct="0">
      <a:lnSpc>
        <a:spcPct val="90000"/>
      </a:lnSpc>
      <a:spcBef>
        <a:spcPct val="30000"/>
      </a:spcBef>
      <a:spcAft>
        <a:spcPct val="0"/>
      </a:spcAft>
      <a:buClr>
        <a:schemeClr val="hlink"/>
      </a:buClr>
      <a:buSzPct val="75000"/>
      <a:buFont typeface="Wingdings" pitchFamily="2" charset="2"/>
      <a:buChar char="u"/>
      <a:defRPr kern="1200">
        <a:solidFill>
          <a:schemeClr val="tx1"/>
        </a:solidFill>
        <a:latin typeface="Comic Sans MS" pitchFamily="66" charset="0"/>
        <a:ea typeface="+mn-ea"/>
        <a:cs typeface="+mn-cs"/>
      </a:defRPr>
    </a:lvl1pPr>
    <a:lvl2pPr marL="457200" algn="ctr" rtl="0" eaLnBrk="0" fontAlgn="base" hangingPunct="0">
      <a:lnSpc>
        <a:spcPct val="90000"/>
      </a:lnSpc>
      <a:spcBef>
        <a:spcPct val="30000"/>
      </a:spcBef>
      <a:spcAft>
        <a:spcPct val="0"/>
      </a:spcAft>
      <a:buClr>
        <a:schemeClr val="hlink"/>
      </a:buClr>
      <a:buSzPct val="75000"/>
      <a:buFont typeface="Wingdings" pitchFamily="2" charset="2"/>
      <a:buChar char="u"/>
      <a:defRPr kern="1200">
        <a:solidFill>
          <a:schemeClr val="tx1"/>
        </a:solidFill>
        <a:latin typeface="Comic Sans MS" pitchFamily="66" charset="0"/>
        <a:ea typeface="+mn-ea"/>
        <a:cs typeface="+mn-cs"/>
      </a:defRPr>
    </a:lvl2pPr>
    <a:lvl3pPr marL="914400" algn="ctr" rtl="0" eaLnBrk="0" fontAlgn="base" hangingPunct="0">
      <a:lnSpc>
        <a:spcPct val="90000"/>
      </a:lnSpc>
      <a:spcBef>
        <a:spcPct val="30000"/>
      </a:spcBef>
      <a:spcAft>
        <a:spcPct val="0"/>
      </a:spcAft>
      <a:buClr>
        <a:schemeClr val="hlink"/>
      </a:buClr>
      <a:buSzPct val="75000"/>
      <a:buFont typeface="Wingdings" pitchFamily="2" charset="2"/>
      <a:buChar char="u"/>
      <a:defRPr kern="1200">
        <a:solidFill>
          <a:schemeClr val="tx1"/>
        </a:solidFill>
        <a:latin typeface="Comic Sans MS" pitchFamily="66" charset="0"/>
        <a:ea typeface="+mn-ea"/>
        <a:cs typeface="+mn-cs"/>
      </a:defRPr>
    </a:lvl3pPr>
    <a:lvl4pPr marL="1371600" algn="ctr" rtl="0" eaLnBrk="0" fontAlgn="base" hangingPunct="0">
      <a:lnSpc>
        <a:spcPct val="90000"/>
      </a:lnSpc>
      <a:spcBef>
        <a:spcPct val="30000"/>
      </a:spcBef>
      <a:spcAft>
        <a:spcPct val="0"/>
      </a:spcAft>
      <a:buClr>
        <a:schemeClr val="hlink"/>
      </a:buClr>
      <a:buSzPct val="75000"/>
      <a:buFont typeface="Wingdings" pitchFamily="2" charset="2"/>
      <a:buChar char="u"/>
      <a:defRPr kern="1200">
        <a:solidFill>
          <a:schemeClr val="tx1"/>
        </a:solidFill>
        <a:latin typeface="Comic Sans MS" pitchFamily="66" charset="0"/>
        <a:ea typeface="+mn-ea"/>
        <a:cs typeface="+mn-cs"/>
      </a:defRPr>
    </a:lvl4pPr>
    <a:lvl5pPr marL="1828800" algn="ctr" rtl="0" eaLnBrk="0" fontAlgn="base" hangingPunct="0">
      <a:lnSpc>
        <a:spcPct val="90000"/>
      </a:lnSpc>
      <a:spcBef>
        <a:spcPct val="30000"/>
      </a:spcBef>
      <a:spcAft>
        <a:spcPct val="0"/>
      </a:spcAft>
      <a:buClr>
        <a:schemeClr val="hlink"/>
      </a:buClr>
      <a:buSzPct val="75000"/>
      <a:buFont typeface="Wingdings" pitchFamily="2" charset="2"/>
      <a:buChar char="u"/>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3841">
          <p15:clr>
            <a:srgbClr val="A4A3A4"/>
          </p15:clr>
        </p15:guide>
        <p15:guide id="2" orient="horz" pos="2881">
          <p15:clr>
            <a:srgbClr val="A4A3A4"/>
          </p15:clr>
        </p15:guide>
        <p15:guide id="3" pos="201">
          <p15:clr>
            <a:srgbClr val="A4A3A4"/>
          </p15:clr>
        </p15:guide>
        <p15:guide id="4" pos="1691">
          <p15:clr>
            <a:srgbClr val="A4A3A4"/>
          </p15:clr>
        </p15:guide>
        <p15:guide id="5" pos="-46">
          <p15:clr>
            <a:srgbClr val="A4A3A4"/>
          </p15:clr>
        </p15:guide>
        <p15:guide id="6" pos="731">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99"/>
    <a:srgbClr val="33CCFF"/>
    <a:srgbClr val="A50021"/>
    <a:srgbClr val="990099"/>
    <a:srgbClr val="FFFF00"/>
    <a:srgbClr val="FF33CC"/>
    <a:srgbClr val="D1F018"/>
    <a:srgbClr val="9933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7086" autoAdjust="0"/>
  </p:normalViewPr>
  <p:slideViewPr>
    <p:cSldViewPr snapToObjects="1">
      <p:cViewPr varScale="1">
        <p:scale>
          <a:sx n="78" d="100"/>
          <a:sy n="78" d="100"/>
        </p:scale>
        <p:origin x="1524" y="29"/>
      </p:cViewPr>
      <p:guideLst>
        <p:guide orient="horz" pos="3841"/>
        <p:guide orient="horz" pos="2881"/>
        <p:guide pos="201"/>
        <p:guide pos="1691"/>
        <p:guide pos="-46"/>
        <p:guide pos="731"/>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1" d="100"/>
          <a:sy n="81" d="100"/>
        </p:scale>
        <p:origin x="-2112" y="-72"/>
      </p:cViewPr>
      <p:guideLst>
        <p:guide orient="horz" pos="3130"/>
        <p:guide pos="21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AD8E0-0AB9-4027-B651-6245086F69C1}" type="doc">
      <dgm:prSet loTypeId="urn:microsoft.com/office/officeart/2005/8/layout/chevron1" loCatId="process" qsTypeId="urn:microsoft.com/office/officeart/2005/8/quickstyle/simple1" qsCatId="simple" csTypeId="urn:microsoft.com/office/officeart/2005/8/colors/accent1_2" csCatId="accent1" phldr="1"/>
      <dgm:spPr/>
    </dgm:pt>
    <dgm:pt modelId="{FA789FCF-1FE9-4A5C-93BD-25DE2236EAFF}">
      <dgm:prSet phldrT="[Text]" phldr="1"/>
      <dgm:spPr/>
      <dgm:t>
        <a:bodyPr/>
        <a:lstStyle/>
        <a:p>
          <a:endParaRPr lang="LID4096" dirty="0"/>
        </a:p>
      </dgm:t>
    </dgm:pt>
    <dgm:pt modelId="{4FBE9978-7C20-4D5F-9B5E-8C08DB698AE8}" type="parTrans" cxnId="{B5F9707D-7452-45C6-BA68-B44251FE2F10}">
      <dgm:prSet/>
      <dgm:spPr/>
      <dgm:t>
        <a:bodyPr/>
        <a:lstStyle/>
        <a:p>
          <a:endParaRPr lang="LID4096"/>
        </a:p>
      </dgm:t>
    </dgm:pt>
    <dgm:pt modelId="{84DF9AAA-1F60-4DA2-900F-07B656F9D540}" type="sibTrans" cxnId="{B5F9707D-7452-45C6-BA68-B44251FE2F10}">
      <dgm:prSet/>
      <dgm:spPr/>
      <dgm:t>
        <a:bodyPr/>
        <a:lstStyle/>
        <a:p>
          <a:endParaRPr lang="LID4096"/>
        </a:p>
      </dgm:t>
    </dgm:pt>
    <dgm:pt modelId="{D4995BE6-DD8D-4BAB-95E0-191AA9529D44}">
      <dgm:prSet phldrT="[Text]" phldr="1"/>
      <dgm:spPr>
        <a:solidFill>
          <a:schemeClr val="bg2">
            <a:lumMod val="60000"/>
            <a:lumOff val="40000"/>
          </a:schemeClr>
        </a:solidFill>
      </dgm:spPr>
      <dgm:t>
        <a:bodyPr/>
        <a:lstStyle/>
        <a:p>
          <a:endParaRPr lang="LID4096"/>
        </a:p>
      </dgm:t>
    </dgm:pt>
    <dgm:pt modelId="{631FAB3C-64F9-45D4-A16A-0D22F6278D07}" type="parTrans" cxnId="{4CB2A9E8-584D-46DD-BFE4-92FD2CB821D6}">
      <dgm:prSet/>
      <dgm:spPr/>
      <dgm:t>
        <a:bodyPr/>
        <a:lstStyle/>
        <a:p>
          <a:endParaRPr lang="LID4096"/>
        </a:p>
      </dgm:t>
    </dgm:pt>
    <dgm:pt modelId="{48D75E37-7AA4-4CF8-BA3B-D837DB39894B}" type="sibTrans" cxnId="{4CB2A9E8-584D-46DD-BFE4-92FD2CB821D6}">
      <dgm:prSet/>
      <dgm:spPr/>
      <dgm:t>
        <a:bodyPr/>
        <a:lstStyle/>
        <a:p>
          <a:endParaRPr lang="LID4096"/>
        </a:p>
      </dgm:t>
    </dgm:pt>
    <dgm:pt modelId="{74E59B94-EF2B-4D7B-B469-1F08B72F57CD}">
      <dgm:prSet phldrT="[Text]" phldr="1"/>
      <dgm:spPr/>
      <dgm:t>
        <a:bodyPr/>
        <a:lstStyle/>
        <a:p>
          <a:endParaRPr lang="LID4096" dirty="0"/>
        </a:p>
      </dgm:t>
    </dgm:pt>
    <dgm:pt modelId="{74BB077A-C5A0-4980-8A79-7DA843EF48D3}" type="parTrans" cxnId="{BA7DC53E-696E-4237-85DF-2353D2B4A0BF}">
      <dgm:prSet/>
      <dgm:spPr/>
      <dgm:t>
        <a:bodyPr/>
        <a:lstStyle/>
        <a:p>
          <a:endParaRPr lang="LID4096"/>
        </a:p>
      </dgm:t>
    </dgm:pt>
    <dgm:pt modelId="{3698FB64-D798-4FA6-8E7E-BFBC13ACB09D}" type="sibTrans" cxnId="{BA7DC53E-696E-4237-85DF-2353D2B4A0BF}">
      <dgm:prSet/>
      <dgm:spPr/>
      <dgm:t>
        <a:bodyPr/>
        <a:lstStyle/>
        <a:p>
          <a:endParaRPr lang="LID4096"/>
        </a:p>
      </dgm:t>
    </dgm:pt>
    <dgm:pt modelId="{EE96EE50-32CB-4463-A426-FF19072D1D02}">
      <dgm:prSet/>
      <dgm:spPr>
        <a:solidFill>
          <a:schemeClr val="bg2">
            <a:lumMod val="60000"/>
            <a:lumOff val="40000"/>
          </a:schemeClr>
        </a:solidFill>
      </dgm:spPr>
      <dgm:t>
        <a:bodyPr/>
        <a:lstStyle/>
        <a:p>
          <a:endParaRPr lang="LID4096"/>
        </a:p>
      </dgm:t>
    </dgm:pt>
    <dgm:pt modelId="{DCF88F64-3CFE-4C33-8D88-DE6B5F27F677}" type="parTrans" cxnId="{7C0D51F8-917F-479C-A5DC-FDCA00CF2E01}">
      <dgm:prSet/>
      <dgm:spPr/>
      <dgm:t>
        <a:bodyPr/>
        <a:lstStyle/>
        <a:p>
          <a:endParaRPr lang="LID4096"/>
        </a:p>
      </dgm:t>
    </dgm:pt>
    <dgm:pt modelId="{DC696CBB-7FFF-4841-BEE1-F74BFE8C99EA}" type="sibTrans" cxnId="{7C0D51F8-917F-479C-A5DC-FDCA00CF2E01}">
      <dgm:prSet/>
      <dgm:spPr/>
      <dgm:t>
        <a:bodyPr/>
        <a:lstStyle/>
        <a:p>
          <a:endParaRPr lang="LID4096"/>
        </a:p>
      </dgm:t>
    </dgm:pt>
    <dgm:pt modelId="{951B94D9-8874-48AD-81EF-9D1ADF37B20A}">
      <dgm:prSet/>
      <dgm:spPr/>
      <dgm:t>
        <a:bodyPr/>
        <a:lstStyle/>
        <a:p>
          <a:endParaRPr lang="LID4096"/>
        </a:p>
      </dgm:t>
    </dgm:pt>
    <dgm:pt modelId="{99A9D280-0E3A-4922-9C87-0F011F60C80F}" type="parTrans" cxnId="{E7880FE1-E0BF-4771-8A76-E92241E38014}">
      <dgm:prSet/>
      <dgm:spPr/>
      <dgm:t>
        <a:bodyPr/>
        <a:lstStyle/>
        <a:p>
          <a:endParaRPr lang="LID4096"/>
        </a:p>
      </dgm:t>
    </dgm:pt>
    <dgm:pt modelId="{34AFE3BC-9DC0-4E98-B5F2-74C8027A2ACA}" type="sibTrans" cxnId="{E7880FE1-E0BF-4771-8A76-E92241E38014}">
      <dgm:prSet/>
      <dgm:spPr/>
      <dgm:t>
        <a:bodyPr/>
        <a:lstStyle/>
        <a:p>
          <a:endParaRPr lang="LID4096"/>
        </a:p>
      </dgm:t>
    </dgm:pt>
    <dgm:pt modelId="{8150B08C-122C-4DC8-80CC-FF026D1C6CB9}">
      <dgm:prSet/>
      <dgm:spPr>
        <a:solidFill>
          <a:schemeClr val="bg2">
            <a:lumMod val="60000"/>
            <a:lumOff val="40000"/>
          </a:schemeClr>
        </a:solidFill>
      </dgm:spPr>
      <dgm:t>
        <a:bodyPr/>
        <a:lstStyle/>
        <a:p>
          <a:endParaRPr lang="LID4096"/>
        </a:p>
      </dgm:t>
    </dgm:pt>
    <dgm:pt modelId="{DB9F943E-BDFA-42EE-B3B1-7B08A5E13616}" type="parTrans" cxnId="{2651A427-2487-44ED-ABF3-2C92EA2EA1F0}">
      <dgm:prSet/>
      <dgm:spPr/>
      <dgm:t>
        <a:bodyPr/>
        <a:lstStyle/>
        <a:p>
          <a:endParaRPr lang="LID4096"/>
        </a:p>
      </dgm:t>
    </dgm:pt>
    <dgm:pt modelId="{469C7C8F-B823-4531-947A-BE62508B3ED5}" type="sibTrans" cxnId="{2651A427-2487-44ED-ABF3-2C92EA2EA1F0}">
      <dgm:prSet/>
      <dgm:spPr/>
      <dgm:t>
        <a:bodyPr/>
        <a:lstStyle/>
        <a:p>
          <a:endParaRPr lang="LID4096"/>
        </a:p>
      </dgm:t>
    </dgm:pt>
    <dgm:pt modelId="{F3E112C7-685B-4850-80FB-14A66DCD7250}">
      <dgm:prSet/>
      <dgm:spPr/>
      <dgm:t>
        <a:bodyPr/>
        <a:lstStyle/>
        <a:p>
          <a:endParaRPr lang="LID4096"/>
        </a:p>
      </dgm:t>
    </dgm:pt>
    <dgm:pt modelId="{0DE24945-9A8E-4FB1-B837-56A6D50FEE23}" type="parTrans" cxnId="{906DF885-67FB-400C-B886-2CA99F634DA1}">
      <dgm:prSet/>
      <dgm:spPr/>
      <dgm:t>
        <a:bodyPr/>
        <a:lstStyle/>
        <a:p>
          <a:endParaRPr lang="LID4096"/>
        </a:p>
      </dgm:t>
    </dgm:pt>
    <dgm:pt modelId="{B83B32DB-C17D-4AAA-B26A-8A5F5486CF5D}" type="sibTrans" cxnId="{906DF885-67FB-400C-B886-2CA99F634DA1}">
      <dgm:prSet/>
      <dgm:spPr/>
      <dgm:t>
        <a:bodyPr/>
        <a:lstStyle/>
        <a:p>
          <a:endParaRPr lang="LID4096"/>
        </a:p>
      </dgm:t>
    </dgm:pt>
    <dgm:pt modelId="{A0B1C5F7-B553-43D4-9F95-AFB24EEFE523}">
      <dgm:prSet/>
      <dgm:spPr>
        <a:solidFill>
          <a:schemeClr val="bg2">
            <a:lumMod val="60000"/>
            <a:lumOff val="40000"/>
          </a:schemeClr>
        </a:solidFill>
      </dgm:spPr>
      <dgm:t>
        <a:bodyPr/>
        <a:lstStyle/>
        <a:p>
          <a:endParaRPr lang="LID4096"/>
        </a:p>
      </dgm:t>
    </dgm:pt>
    <dgm:pt modelId="{E1E96861-FA01-43C7-BA3B-93E2A67C062A}" type="parTrans" cxnId="{FF9E49D6-15F2-4F76-B197-1C04B3D9D8A4}">
      <dgm:prSet/>
      <dgm:spPr/>
      <dgm:t>
        <a:bodyPr/>
        <a:lstStyle/>
        <a:p>
          <a:endParaRPr lang="LID4096"/>
        </a:p>
      </dgm:t>
    </dgm:pt>
    <dgm:pt modelId="{8163D68E-A8D7-49A9-BD8B-190DBE836D36}" type="sibTrans" cxnId="{FF9E49D6-15F2-4F76-B197-1C04B3D9D8A4}">
      <dgm:prSet/>
      <dgm:spPr/>
      <dgm:t>
        <a:bodyPr/>
        <a:lstStyle/>
        <a:p>
          <a:endParaRPr lang="LID4096"/>
        </a:p>
      </dgm:t>
    </dgm:pt>
    <dgm:pt modelId="{8FAAACB9-477F-4C8B-94C1-60AC20F0D184}">
      <dgm:prSet/>
      <dgm:spPr/>
      <dgm:t>
        <a:bodyPr/>
        <a:lstStyle/>
        <a:p>
          <a:endParaRPr lang="LID4096"/>
        </a:p>
      </dgm:t>
    </dgm:pt>
    <dgm:pt modelId="{2E93B816-F0FA-4BC8-810D-4D5BF2C58C10}" type="parTrans" cxnId="{B8E8EF8E-EEEC-4CD2-BEE9-AD0DE2E70CE4}">
      <dgm:prSet/>
      <dgm:spPr/>
      <dgm:t>
        <a:bodyPr/>
        <a:lstStyle/>
        <a:p>
          <a:endParaRPr lang="LID4096"/>
        </a:p>
      </dgm:t>
    </dgm:pt>
    <dgm:pt modelId="{F0D3D969-EE62-4A9A-92AF-69B91ED4579E}" type="sibTrans" cxnId="{B8E8EF8E-EEEC-4CD2-BEE9-AD0DE2E70CE4}">
      <dgm:prSet/>
      <dgm:spPr/>
      <dgm:t>
        <a:bodyPr/>
        <a:lstStyle/>
        <a:p>
          <a:endParaRPr lang="LID4096"/>
        </a:p>
      </dgm:t>
    </dgm:pt>
    <dgm:pt modelId="{C0B270F3-32F2-4AFB-9BC7-4FC4262442C5}">
      <dgm:prSet/>
      <dgm:spPr>
        <a:solidFill>
          <a:schemeClr val="bg2">
            <a:lumMod val="60000"/>
            <a:lumOff val="40000"/>
          </a:schemeClr>
        </a:solidFill>
      </dgm:spPr>
      <dgm:t>
        <a:bodyPr/>
        <a:lstStyle/>
        <a:p>
          <a:endParaRPr lang="LID4096"/>
        </a:p>
      </dgm:t>
    </dgm:pt>
    <dgm:pt modelId="{55A1A445-84EB-4FA5-95CC-3DE4346C77BE}" type="parTrans" cxnId="{6E61E063-890D-4CF3-BBA8-E62A4966B643}">
      <dgm:prSet/>
      <dgm:spPr/>
      <dgm:t>
        <a:bodyPr/>
        <a:lstStyle/>
        <a:p>
          <a:endParaRPr lang="LID4096"/>
        </a:p>
      </dgm:t>
    </dgm:pt>
    <dgm:pt modelId="{899761EF-A69F-42D4-8490-3C157A17BAD0}" type="sibTrans" cxnId="{6E61E063-890D-4CF3-BBA8-E62A4966B643}">
      <dgm:prSet/>
      <dgm:spPr/>
      <dgm:t>
        <a:bodyPr/>
        <a:lstStyle/>
        <a:p>
          <a:endParaRPr lang="LID4096"/>
        </a:p>
      </dgm:t>
    </dgm:pt>
    <dgm:pt modelId="{E48DF6D5-3D91-4DE3-9FFE-37EA838403A2}">
      <dgm:prSet/>
      <dgm:spPr/>
      <dgm:t>
        <a:bodyPr/>
        <a:lstStyle/>
        <a:p>
          <a:endParaRPr lang="LID4096"/>
        </a:p>
      </dgm:t>
    </dgm:pt>
    <dgm:pt modelId="{DA2778B3-F98C-4514-B163-7214265065E8}" type="parTrans" cxnId="{E52D2B81-DDFF-4550-B036-1B7CA8216E00}">
      <dgm:prSet/>
      <dgm:spPr/>
      <dgm:t>
        <a:bodyPr/>
        <a:lstStyle/>
        <a:p>
          <a:endParaRPr lang="LID4096"/>
        </a:p>
      </dgm:t>
    </dgm:pt>
    <dgm:pt modelId="{5867C707-14E2-4BDC-9648-C0AF2AEBD0A4}" type="sibTrans" cxnId="{E52D2B81-DDFF-4550-B036-1B7CA8216E00}">
      <dgm:prSet/>
      <dgm:spPr/>
      <dgm:t>
        <a:bodyPr/>
        <a:lstStyle/>
        <a:p>
          <a:endParaRPr lang="LID4096"/>
        </a:p>
      </dgm:t>
    </dgm:pt>
    <dgm:pt modelId="{7351A898-1FFA-481F-B3A5-40E2B68AF39F}" type="pres">
      <dgm:prSet presAssocID="{D07AD8E0-0AB9-4027-B651-6245086F69C1}" presName="Name0" presStyleCnt="0">
        <dgm:presLayoutVars>
          <dgm:dir/>
          <dgm:animLvl val="lvl"/>
          <dgm:resizeHandles val="exact"/>
        </dgm:presLayoutVars>
      </dgm:prSet>
      <dgm:spPr/>
    </dgm:pt>
    <dgm:pt modelId="{F9373E6A-01AC-41C1-9826-3413C623A8D6}" type="pres">
      <dgm:prSet presAssocID="{FA789FCF-1FE9-4A5C-93BD-25DE2236EAFF}" presName="parTxOnly" presStyleLbl="node1" presStyleIdx="0" presStyleCnt="11">
        <dgm:presLayoutVars>
          <dgm:chMax val="0"/>
          <dgm:chPref val="0"/>
          <dgm:bulletEnabled val="1"/>
        </dgm:presLayoutVars>
      </dgm:prSet>
      <dgm:spPr/>
    </dgm:pt>
    <dgm:pt modelId="{1C69ACAB-654C-4035-B2AC-410D106540A2}" type="pres">
      <dgm:prSet presAssocID="{84DF9AAA-1F60-4DA2-900F-07B656F9D540}" presName="parTxOnlySpace" presStyleCnt="0"/>
      <dgm:spPr/>
    </dgm:pt>
    <dgm:pt modelId="{5AE879E3-186E-4D12-8E80-B07FCBE91B04}" type="pres">
      <dgm:prSet presAssocID="{D4995BE6-DD8D-4BAB-95E0-191AA9529D44}" presName="parTxOnly" presStyleLbl="node1" presStyleIdx="1" presStyleCnt="11">
        <dgm:presLayoutVars>
          <dgm:chMax val="0"/>
          <dgm:chPref val="0"/>
          <dgm:bulletEnabled val="1"/>
        </dgm:presLayoutVars>
      </dgm:prSet>
      <dgm:spPr/>
    </dgm:pt>
    <dgm:pt modelId="{7806833B-D582-4B1B-8CD3-6E7EEE8C5949}" type="pres">
      <dgm:prSet presAssocID="{48D75E37-7AA4-4CF8-BA3B-D837DB39894B}" presName="parTxOnlySpace" presStyleCnt="0"/>
      <dgm:spPr/>
    </dgm:pt>
    <dgm:pt modelId="{2135B90A-E73E-4650-9405-24DE75F63B60}" type="pres">
      <dgm:prSet presAssocID="{74E59B94-EF2B-4D7B-B469-1F08B72F57CD}" presName="parTxOnly" presStyleLbl="node1" presStyleIdx="2" presStyleCnt="11">
        <dgm:presLayoutVars>
          <dgm:chMax val="0"/>
          <dgm:chPref val="0"/>
          <dgm:bulletEnabled val="1"/>
        </dgm:presLayoutVars>
      </dgm:prSet>
      <dgm:spPr/>
    </dgm:pt>
    <dgm:pt modelId="{B2F24448-AC3E-4117-A689-AA6886C53C3D}" type="pres">
      <dgm:prSet presAssocID="{3698FB64-D798-4FA6-8E7E-BFBC13ACB09D}" presName="parTxOnlySpace" presStyleCnt="0"/>
      <dgm:spPr/>
    </dgm:pt>
    <dgm:pt modelId="{30CD5296-F009-4CF0-AA0D-2C922B87C397}" type="pres">
      <dgm:prSet presAssocID="{EE96EE50-32CB-4463-A426-FF19072D1D02}" presName="parTxOnly" presStyleLbl="node1" presStyleIdx="3" presStyleCnt="11">
        <dgm:presLayoutVars>
          <dgm:chMax val="0"/>
          <dgm:chPref val="0"/>
          <dgm:bulletEnabled val="1"/>
        </dgm:presLayoutVars>
      </dgm:prSet>
      <dgm:spPr/>
    </dgm:pt>
    <dgm:pt modelId="{27114B2E-29C3-45C1-8F50-3D3663007358}" type="pres">
      <dgm:prSet presAssocID="{DC696CBB-7FFF-4841-BEE1-F74BFE8C99EA}" presName="parTxOnlySpace" presStyleCnt="0"/>
      <dgm:spPr/>
    </dgm:pt>
    <dgm:pt modelId="{ABA39BA9-1A21-4F69-AFA8-FA57DE500FCE}" type="pres">
      <dgm:prSet presAssocID="{951B94D9-8874-48AD-81EF-9D1ADF37B20A}" presName="parTxOnly" presStyleLbl="node1" presStyleIdx="4" presStyleCnt="11">
        <dgm:presLayoutVars>
          <dgm:chMax val="0"/>
          <dgm:chPref val="0"/>
          <dgm:bulletEnabled val="1"/>
        </dgm:presLayoutVars>
      </dgm:prSet>
      <dgm:spPr/>
    </dgm:pt>
    <dgm:pt modelId="{A2304651-144D-4026-89E3-3A147B144868}" type="pres">
      <dgm:prSet presAssocID="{34AFE3BC-9DC0-4E98-B5F2-74C8027A2ACA}" presName="parTxOnlySpace" presStyleCnt="0"/>
      <dgm:spPr/>
    </dgm:pt>
    <dgm:pt modelId="{671B507D-21A4-4303-A76B-0B5874BFB88C}" type="pres">
      <dgm:prSet presAssocID="{8150B08C-122C-4DC8-80CC-FF026D1C6CB9}" presName="parTxOnly" presStyleLbl="node1" presStyleIdx="5" presStyleCnt="11">
        <dgm:presLayoutVars>
          <dgm:chMax val="0"/>
          <dgm:chPref val="0"/>
          <dgm:bulletEnabled val="1"/>
        </dgm:presLayoutVars>
      </dgm:prSet>
      <dgm:spPr/>
    </dgm:pt>
    <dgm:pt modelId="{DC3CC9A2-42C1-4A0A-B4CB-5A5D9258CE89}" type="pres">
      <dgm:prSet presAssocID="{469C7C8F-B823-4531-947A-BE62508B3ED5}" presName="parTxOnlySpace" presStyleCnt="0"/>
      <dgm:spPr/>
    </dgm:pt>
    <dgm:pt modelId="{B3851498-AE2B-44FE-BB0E-A3EE4D2158A4}" type="pres">
      <dgm:prSet presAssocID="{F3E112C7-685B-4850-80FB-14A66DCD7250}" presName="parTxOnly" presStyleLbl="node1" presStyleIdx="6" presStyleCnt="11">
        <dgm:presLayoutVars>
          <dgm:chMax val="0"/>
          <dgm:chPref val="0"/>
          <dgm:bulletEnabled val="1"/>
        </dgm:presLayoutVars>
      </dgm:prSet>
      <dgm:spPr/>
    </dgm:pt>
    <dgm:pt modelId="{2C6F8BD1-F81B-498C-B9D2-B0952D10FDAD}" type="pres">
      <dgm:prSet presAssocID="{B83B32DB-C17D-4AAA-B26A-8A5F5486CF5D}" presName="parTxOnlySpace" presStyleCnt="0"/>
      <dgm:spPr/>
    </dgm:pt>
    <dgm:pt modelId="{760EB087-A267-4FC8-8545-9A9D43173DBB}" type="pres">
      <dgm:prSet presAssocID="{A0B1C5F7-B553-43D4-9F95-AFB24EEFE523}" presName="parTxOnly" presStyleLbl="node1" presStyleIdx="7" presStyleCnt="11">
        <dgm:presLayoutVars>
          <dgm:chMax val="0"/>
          <dgm:chPref val="0"/>
          <dgm:bulletEnabled val="1"/>
        </dgm:presLayoutVars>
      </dgm:prSet>
      <dgm:spPr/>
    </dgm:pt>
    <dgm:pt modelId="{8269C330-C1A8-4391-A07A-8EEEB284B6BA}" type="pres">
      <dgm:prSet presAssocID="{8163D68E-A8D7-49A9-BD8B-190DBE836D36}" presName="parTxOnlySpace" presStyleCnt="0"/>
      <dgm:spPr/>
    </dgm:pt>
    <dgm:pt modelId="{8AC1A8E5-91E9-4D57-AEFD-A27BA817427F}" type="pres">
      <dgm:prSet presAssocID="{8FAAACB9-477F-4C8B-94C1-60AC20F0D184}" presName="parTxOnly" presStyleLbl="node1" presStyleIdx="8" presStyleCnt="11">
        <dgm:presLayoutVars>
          <dgm:chMax val="0"/>
          <dgm:chPref val="0"/>
          <dgm:bulletEnabled val="1"/>
        </dgm:presLayoutVars>
      </dgm:prSet>
      <dgm:spPr/>
    </dgm:pt>
    <dgm:pt modelId="{C8801235-7115-4E24-B7EF-0C33C31AF3D9}" type="pres">
      <dgm:prSet presAssocID="{F0D3D969-EE62-4A9A-92AF-69B91ED4579E}" presName="parTxOnlySpace" presStyleCnt="0"/>
      <dgm:spPr/>
    </dgm:pt>
    <dgm:pt modelId="{5955A3DF-E2C2-4816-B2FE-5A059189AE14}" type="pres">
      <dgm:prSet presAssocID="{C0B270F3-32F2-4AFB-9BC7-4FC4262442C5}" presName="parTxOnly" presStyleLbl="node1" presStyleIdx="9" presStyleCnt="11">
        <dgm:presLayoutVars>
          <dgm:chMax val="0"/>
          <dgm:chPref val="0"/>
          <dgm:bulletEnabled val="1"/>
        </dgm:presLayoutVars>
      </dgm:prSet>
      <dgm:spPr/>
    </dgm:pt>
    <dgm:pt modelId="{E6CAAC37-34F5-4068-A6B4-04E8C2665CA3}" type="pres">
      <dgm:prSet presAssocID="{899761EF-A69F-42D4-8490-3C157A17BAD0}" presName="parTxOnlySpace" presStyleCnt="0"/>
      <dgm:spPr/>
    </dgm:pt>
    <dgm:pt modelId="{C571B78F-64E4-4763-9F78-4E4B5B394291}" type="pres">
      <dgm:prSet presAssocID="{E48DF6D5-3D91-4DE3-9FFE-37EA838403A2}" presName="parTxOnly" presStyleLbl="node1" presStyleIdx="10" presStyleCnt="11">
        <dgm:presLayoutVars>
          <dgm:chMax val="0"/>
          <dgm:chPref val="0"/>
          <dgm:bulletEnabled val="1"/>
        </dgm:presLayoutVars>
      </dgm:prSet>
      <dgm:spPr/>
    </dgm:pt>
  </dgm:ptLst>
  <dgm:cxnLst>
    <dgm:cxn modelId="{2651A427-2487-44ED-ABF3-2C92EA2EA1F0}" srcId="{D07AD8E0-0AB9-4027-B651-6245086F69C1}" destId="{8150B08C-122C-4DC8-80CC-FF026D1C6CB9}" srcOrd="5" destOrd="0" parTransId="{DB9F943E-BDFA-42EE-B3B1-7B08A5E13616}" sibTransId="{469C7C8F-B823-4531-947A-BE62508B3ED5}"/>
    <dgm:cxn modelId="{BA7DC53E-696E-4237-85DF-2353D2B4A0BF}" srcId="{D07AD8E0-0AB9-4027-B651-6245086F69C1}" destId="{74E59B94-EF2B-4D7B-B469-1F08B72F57CD}" srcOrd="2" destOrd="0" parTransId="{74BB077A-C5A0-4980-8A79-7DA843EF48D3}" sibTransId="{3698FB64-D798-4FA6-8E7E-BFBC13ACB09D}"/>
    <dgm:cxn modelId="{6E61E063-890D-4CF3-BBA8-E62A4966B643}" srcId="{D07AD8E0-0AB9-4027-B651-6245086F69C1}" destId="{C0B270F3-32F2-4AFB-9BC7-4FC4262442C5}" srcOrd="9" destOrd="0" parTransId="{55A1A445-84EB-4FA5-95CC-3DE4346C77BE}" sibTransId="{899761EF-A69F-42D4-8490-3C157A17BAD0}"/>
    <dgm:cxn modelId="{BE272450-28F1-437C-AEED-25EA40682AE3}" type="presOf" srcId="{F3E112C7-685B-4850-80FB-14A66DCD7250}" destId="{B3851498-AE2B-44FE-BB0E-A3EE4D2158A4}" srcOrd="0" destOrd="0" presId="urn:microsoft.com/office/officeart/2005/8/layout/chevron1"/>
    <dgm:cxn modelId="{B5F9707D-7452-45C6-BA68-B44251FE2F10}" srcId="{D07AD8E0-0AB9-4027-B651-6245086F69C1}" destId="{FA789FCF-1FE9-4A5C-93BD-25DE2236EAFF}" srcOrd="0" destOrd="0" parTransId="{4FBE9978-7C20-4D5F-9B5E-8C08DB698AE8}" sibTransId="{84DF9AAA-1F60-4DA2-900F-07B656F9D540}"/>
    <dgm:cxn modelId="{E52D2B81-DDFF-4550-B036-1B7CA8216E00}" srcId="{D07AD8E0-0AB9-4027-B651-6245086F69C1}" destId="{E48DF6D5-3D91-4DE3-9FFE-37EA838403A2}" srcOrd="10" destOrd="0" parTransId="{DA2778B3-F98C-4514-B163-7214265065E8}" sibTransId="{5867C707-14E2-4BDC-9648-C0AF2AEBD0A4}"/>
    <dgm:cxn modelId="{906DF885-67FB-400C-B886-2CA99F634DA1}" srcId="{D07AD8E0-0AB9-4027-B651-6245086F69C1}" destId="{F3E112C7-685B-4850-80FB-14A66DCD7250}" srcOrd="6" destOrd="0" parTransId="{0DE24945-9A8E-4FB1-B837-56A6D50FEE23}" sibTransId="{B83B32DB-C17D-4AAA-B26A-8A5F5486CF5D}"/>
    <dgm:cxn modelId="{B8E8EF8E-EEEC-4CD2-BEE9-AD0DE2E70CE4}" srcId="{D07AD8E0-0AB9-4027-B651-6245086F69C1}" destId="{8FAAACB9-477F-4C8B-94C1-60AC20F0D184}" srcOrd="8" destOrd="0" parTransId="{2E93B816-F0FA-4BC8-810D-4D5BF2C58C10}" sibTransId="{F0D3D969-EE62-4A9A-92AF-69B91ED4579E}"/>
    <dgm:cxn modelId="{91A4809A-9B3D-4228-A48B-F6BA9630C73C}" type="presOf" srcId="{E48DF6D5-3D91-4DE3-9FFE-37EA838403A2}" destId="{C571B78F-64E4-4763-9F78-4E4B5B394291}" srcOrd="0" destOrd="0" presId="urn:microsoft.com/office/officeart/2005/8/layout/chevron1"/>
    <dgm:cxn modelId="{C7E58CA1-88AD-4CE9-8F9E-DA68F59BF9C4}" type="presOf" srcId="{D4995BE6-DD8D-4BAB-95E0-191AA9529D44}" destId="{5AE879E3-186E-4D12-8E80-B07FCBE91B04}" srcOrd="0" destOrd="0" presId="urn:microsoft.com/office/officeart/2005/8/layout/chevron1"/>
    <dgm:cxn modelId="{CF6186A6-128A-49B6-9143-95A3025F4B27}" type="presOf" srcId="{C0B270F3-32F2-4AFB-9BC7-4FC4262442C5}" destId="{5955A3DF-E2C2-4816-B2FE-5A059189AE14}" srcOrd="0" destOrd="0" presId="urn:microsoft.com/office/officeart/2005/8/layout/chevron1"/>
    <dgm:cxn modelId="{930BC7B5-AD27-446C-8C0B-CE67913D745D}" type="presOf" srcId="{8FAAACB9-477F-4C8B-94C1-60AC20F0D184}" destId="{8AC1A8E5-91E9-4D57-AEFD-A27BA817427F}" srcOrd="0" destOrd="0" presId="urn:microsoft.com/office/officeart/2005/8/layout/chevron1"/>
    <dgm:cxn modelId="{BD331DBF-7AAA-4817-8000-66D64893DE19}" type="presOf" srcId="{74E59B94-EF2B-4D7B-B469-1F08B72F57CD}" destId="{2135B90A-E73E-4650-9405-24DE75F63B60}" srcOrd="0" destOrd="0" presId="urn:microsoft.com/office/officeart/2005/8/layout/chevron1"/>
    <dgm:cxn modelId="{1A5D27CC-5931-46E6-AF3F-CD00BB447D31}" type="presOf" srcId="{D07AD8E0-0AB9-4027-B651-6245086F69C1}" destId="{7351A898-1FFA-481F-B3A5-40E2B68AF39F}" srcOrd="0" destOrd="0" presId="urn:microsoft.com/office/officeart/2005/8/layout/chevron1"/>
    <dgm:cxn modelId="{B83FE4D5-B38D-401C-B06F-939C44ACE2EE}" type="presOf" srcId="{8150B08C-122C-4DC8-80CC-FF026D1C6CB9}" destId="{671B507D-21A4-4303-A76B-0B5874BFB88C}" srcOrd="0" destOrd="0" presId="urn:microsoft.com/office/officeart/2005/8/layout/chevron1"/>
    <dgm:cxn modelId="{FF9E49D6-15F2-4F76-B197-1C04B3D9D8A4}" srcId="{D07AD8E0-0AB9-4027-B651-6245086F69C1}" destId="{A0B1C5F7-B553-43D4-9F95-AFB24EEFE523}" srcOrd="7" destOrd="0" parTransId="{E1E96861-FA01-43C7-BA3B-93E2A67C062A}" sibTransId="{8163D68E-A8D7-49A9-BD8B-190DBE836D36}"/>
    <dgm:cxn modelId="{E7880FE1-E0BF-4771-8A76-E92241E38014}" srcId="{D07AD8E0-0AB9-4027-B651-6245086F69C1}" destId="{951B94D9-8874-48AD-81EF-9D1ADF37B20A}" srcOrd="4" destOrd="0" parTransId="{99A9D280-0E3A-4922-9C87-0F011F60C80F}" sibTransId="{34AFE3BC-9DC0-4E98-B5F2-74C8027A2ACA}"/>
    <dgm:cxn modelId="{85212EE8-507E-40D0-B23C-1319D149D9FC}" type="presOf" srcId="{FA789FCF-1FE9-4A5C-93BD-25DE2236EAFF}" destId="{F9373E6A-01AC-41C1-9826-3413C623A8D6}" srcOrd="0" destOrd="0" presId="urn:microsoft.com/office/officeart/2005/8/layout/chevron1"/>
    <dgm:cxn modelId="{4CB2A9E8-584D-46DD-BFE4-92FD2CB821D6}" srcId="{D07AD8E0-0AB9-4027-B651-6245086F69C1}" destId="{D4995BE6-DD8D-4BAB-95E0-191AA9529D44}" srcOrd="1" destOrd="0" parTransId="{631FAB3C-64F9-45D4-A16A-0D22F6278D07}" sibTransId="{48D75E37-7AA4-4CF8-BA3B-D837DB39894B}"/>
    <dgm:cxn modelId="{7C0D51F8-917F-479C-A5DC-FDCA00CF2E01}" srcId="{D07AD8E0-0AB9-4027-B651-6245086F69C1}" destId="{EE96EE50-32CB-4463-A426-FF19072D1D02}" srcOrd="3" destOrd="0" parTransId="{DCF88F64-3CFE-4C33-8D88-DE6B5F27F677}" sibTransId="{DC696CBB-7FFF-4841-BEE1-F74BFE8C99EA}"/>
    <dgm:cxn modelId="{21DFB3FB-FE02-4C82-B1A3-797807D2A583}" type="presOf" srcId="{EE96EE50-32CB-4463-A426-FF19072D1D02}" destId="{30CD5296-F009-4CF0-AA0D-2C922B87C397}" srcOrd="0" destOrd="0" presId="urn:microsoft.com/office/officeart/2005/8/layout/chevron1"/>
    <dgm:cxn modelId="{E90DC6FB-C979-4C8F-B4D3-B31C3DA9FC9F}" type="presOf" srcId="{951B94D9-8874-48AD-81EF-9D1ADF37B20A}" destId="{ABA39BA9-1A21-4F69-AFA8-FA57DE500FCE}" srcOrd="0" destOrd="0" presId="urn:microsoft.com/office/officeart/2005/8/layout/chevron1"/>
    <dgm:cxn modelId="{1FEF00FD-259A-4B6D-ADEA-11E487119A4E}" type="presOf" srcId="{A0B1C5F7-B553-43D4-9F95-AFB24EEFE523}" destId="{760EB087-A267-4FC8-8545-9A9D43173DBB}" srcOrd="0" destOrd="0" presId="urn:microsoft.com/office/officeart/2005/8/layout/chevron1"/>
    <dgm:cxn modelId="{002C17AD-AE99-4864-A74D-30F3F5A5A56F}" type="presParOf" srcId="{7351A898-1FFA-481F-B3A5-40E2B68AF39F}" destId="{F9373E6A-01AC-41C1-9826-3413C623A8D6}" srcOrd="0" destOrd="0" presId="urn:microsoft.com/office/officeart/2005/8/layout/chevron1"/>
    <dgm:cxn modelId="{93114613-22F4-4EE9-A1EB-2F9E88FAF8EE}" type="presParOf" srcId="{7351A898-1FFA-481F-B3A5-40E2B68AF39F}" destId="{1C69ACAB-654C-4035-B2AC-410D106540A2}" srcOrd="1" destOrd="0" presId="urn:microsoft.com/office/officeart/2005/8/layout/chevron1"/>
    <dgm:cxn modelId="{2FD0DD2A-F59B-4F48-9F44-E5033FBF7D36}" type="presParOf" srcId="{7351A898-1FFA-481F-B3A5-40E2B68AF39F}" destId="{5AE879E3-186E-4D12-8E80-B07FCBE91B04}" srcOrd="2" destOrd="0" presId="urn:microsoft.com/office/officeart/2005/8/layout/chevron1"/>
    <dgm:cxn modelId="{C2664995-638D-4D9C-BC78-F9151FBAD83A}" type="presParOf" srcId="{7351A898-1FFA-481F-B3A5-40E2B68AF39F}" destId="{7806833B-D582-4B1B-8CD3-6E7EEE8C5949}" srcOrd="3" destOrd="0" presId="urn:microsoft.com/office/officeart/2005/8/layout/chevron1"/>
    <dgm:cxn modelId="{29C7D797-6FA6-4805-B42F-B551C47D1057}" type="presParOf" srcId="{7351A898-1FFA-481F-B3A5-40E2B68AF39F}" destId="{2135B90A-E73E-4650-9405-24DE75F63B60}" srcOrd="4" destOrd="0" presId="urn:microsoft.com/office/officeart/2005/8/layout/chevron1"/>
    <dgm:cxn modelId="{6A85DD07-79A8-49B6-B41C-DD61B277E085}" type="presParOf" srcId="{7351A898-1FFA-481F-B3A5-40E2B68AF39F}" destId="{B2F24448-AC3E-4117-A689-AA6886C53C3D}" srcOrd="5" destOrd="0" presId="urn:microsoft.com/office/officeart/2005/8/layout/chevron1"/>
    <dgm:cxn modelId="{92D10D75-7A48-4AAD-924A-11B9BD795993}" type="presParOf" srcId="{7351A898-1FFA-481F-B3A5-40E2B68AF39F}" destId="{30CD5296-F009-4CF0-AA0D-2C922B87C397}" srcOrd="6" destOrd="0" presId="urn:microsoft.com/office/officeart/2005/8/layout/chevron1"/>
    <dgm:cxn modelId="{F9A039BB-FEBD-4E32-B13D-B845A85C19D6}" type="presParOf" srcId="{7351A898-1FFA-481F-B3A5-40E2B68AF39F}" destId="{27114B2E-29C3-45C1-8F50-3D3663007358}" srcOrd="7" destOrd="0" presId="urn:microsoft.com/office/officeart/2005/8/layout/chevron1"/>
    <dgm:cxn modelId="{9700CE4D-2475-40D9-9BCA-637CABC2CD4F}" type="presParOf" srcId="{7351A898-1FFA-481F-B3A5-40E2B68AF39F}" destId="{ABA39BA9-1A21-4F69-AFA8-FA57DE500FCE}" srcOrd="8" destOrd="0" presId="urn:microsoft.com/office/officeart/2005/8/layout/chevron1"/>
    <dgm:cxn modelId="{D7ADDC6E-1EC5-4F7E-9811-74D564AE076B}" type="presParOf" srcId="{7351A898-1FFA-481F-B3A5-40E2B68AF39F}" destId="{A2304651-144D-4026-89E3-3A147B144868}" srcOrd="9" destOrd="0" presId="urn:microsoft.com/office/officeart/2005/8/layout/chevron1"/>
    <dgm:cxn modelId="{9AD43794-6626-4283-86E3-5258F3BA10D9}" type="presParOf" srcId="{7351A898-1FFA-481F-B3A5-40E2B68AF39F}" destId="{671B507D-21A4-4303-A76B-0B5874BFB88C}" srcOrd="10" destOrd="0" presId="urn:microsoft.com/office/officeart/2005/8/layout/chevron1"/>
    <dgm:cxn modelId="{72EA6BB0-EDBB-43E6-812D-D88BFB05F48D}" type="presParOf" srcId="{7351A898-1FFA-481F-B3A5-40E2B68AF39F}" destId="{DC3CC9A2-42C1-4A0A-B4CB-5A5D9258CE89}" srcOrd="11" destOrd="0" presId="urn:microsoft.com/office/officeart/2005/8/layout/chevron1"/>
    <dgm:cxn modelId="{F48AF843-6434-4C03-9A50-7FAC15E64F80}" type="presParOf" srcId="{7351A898-1FFA-481F-B3A5-40E2B68AF39F}" destId="{B3851498-AE2B-44FE-BB0E-A3EE4D2158A4}" srcOrd="12" destOrd="0" presId="urn:microsoft.com/office/officeart/2005/8/layout/chevron1"/>
    <dgm:cxn modelId="{2A8BA722-BC79-4A5A-A398-4BBE7E768296}" type="presParOf" srcId="{7351A898-1FFA-481F-B3A5-40E2B68AF39F}" destId="{2C6F8BD1-F81B-498C-B9D2-B0952D10FDAD}" srcOrd="13" destOrd="0" presId="urn:microsoft.com/office/officeart/2005/8/layout/chevron1"/>
    <dgm:cxn modelId="{ADC5F095-56AD-42CC-8CD4-91841E202B6D}" type="presParOf" srcId="{7351A898-1FFA-481F-B3A5-40E2B68AF39F}" destId="{760EB087-A267-4FC8-8545-9A9D43173DBB}" srcOrd="14" destOrd="0" presId="urn:microsoft.com/office/officeart/2005/8/layout/chevron1"/>
    <dgm:cxn modelId="{C0F25735-56D3-4539-8A70-C435A7EA2C6B}" type="presParOf" srcId="{7351A898-1FFA-481F-B3A5-40E2B68AF39F}" destId="{8269C330-C1A8-4391-A07A-8EEEB284B6BA}" srcOrd="15" destOrd="0" presId="urn:microsoft.com/office/officeart/2005/8/layout/chevron1"/>
    <dgm:cxn modelId="{BBCE7E93-44CF-4D85-A58F-67E6BF7FB214}" type="presParOf" srcId="{7351A898-1FFA-481F-B3A5-40E2B68AF39F}" destId="{8AC1A8E5-91E9-4D57-AEFD-A27BA817427F}" srcOrd="16" destOrd="0" presId="urn:microsoft.com/office/officeart/2005/8/layout/chevron1"/>
    <dgm:cxn modelId="{A05E6B95-2AAD-44EE-B43A-C0FA76B128BD}" type="presParOf" srcId="{7351A898-1FFA-481F-B3A5-40E2B68AF39F}" destId="{C8801235-7115-4E24-B7EF-0C33C31AF3D9}" srcOrd="17" destOrd="0" presId="urn:microsoft.com/office/officeart/2005/8/layout/chevron1"/>
    <dgm:cxn modelId="{E2BAD78C-11FC-438A-B34D-4049A73A106B}" type="presParOf" srcId="{7351A898-1FFA-481F-B3A5-40E2B68AF39F}" destId="{5955A3DF-E2C2-4816-B2FE-5A059189AE14}" srcOrd="18" destOrd="0" presId="urn:microsoft.com/office/officeart/2005/8/layout/chevron1"/>
    <dgm:cxn modelId="{5139E9BE-C8EA-44D0-A81B-F2F90161A648}" type="presParOf" srcId="{7351A898-1FFA-481F-B3A5-40E2B68AF39F}" destId="{E6CAAC37-34F5-4068-A6B4-04E8C2665CA3}" srcOrd="19" destOrd="0" presId="urn:microsoft.com/office/officeart/2005/8/layout/chevron1"/>
    <dgm:cxn modelId="{602F8B8A-901C-4E55-80E6-5D959AB1E5F8}" type="presParOf" srcId="{7351A898-1FFA-481F-B3A5-40E2B68AF39F}" destId="{C571B78F-64E4-4763-9F78-4E4B5B394291}"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73E6A-01AC-41C1-9826-3413C623A8D6}">
      <dsp:nvSpPr>
        <dsp:cNvPr id="0" name=""/>
        <dsp:cNvSpPr/>
      </dsp:nvSpPr>
      <dsp:spPr>
        <a:xfrm>
          <a:off x="1110" y="46657"/>
          <a:ext cx="909710" cy="3638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LID4096" sz="1500" kern="1200" dirty="0"/>
        </a:p>
      </dsp:txBody>
      <dsp:txXfrm>
        <a:off x="183052" y="46657"/>
        <a:ext cx="545826" cy="363884"/>
      </dsp:txXfrm>
    </dsp:sp>
    <dsp:sp modelId="{5AE879E3-186E-4D12-8E80-B07FCBE91B04}">
      <dsp:nvSpPr>
        <dsp:cNvPr id="0" name=""/>
        <dsp:cNvSpPr/>
      </dsp:nvSpPr>
      <dsp:spPr>
        <a:xfrm>
          <a:off x="819850" y="46657"/>
          <a:ext cx="909710" cy="363884"/>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LID4096" sz="1500" kern="1200"/>
        </a:p>
      </dsp:txBody>
      <dsp:txXfrm>
        <a:off x="1001792" y="46657"/>
        <a:ext cx="545826" cy="363884"/>
      </dsp:txXfrm>
    </dsp:sp>
    <dsp:sp modelId="{2135B90A-E73E-4650-9405-24DE75F63B60}">
      <dsp:nvSpPr>
        <dsp:cNvPr id="0" name=""/>
        <dsp:cNvSpPr/>
      </dsp:nvSpPr>
      <dsp:spPr>
        <a:xfrm>
          <a:off x="1638589" y="46657"/>
          <a:ext cx="909710" cy="3638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LID4096" sz="1500" kern="1200" dirty="0"/>
        </a:p>
      </dsp:txBody>
      <dsp:txXfrm>
        <a:off x="1820531" y="46657"/>
        <a:ext cx="545826" cy="363884"/>
      </dsp:txXfrm>
    </dsp:sp>
    <dsp:sp modelId="{30CD5296-F009-4CF0-AA0D-2C922B87C397}">
      <dsp:nvSpPr>
        <dsp:cNvPr id="0" name=""/>
        <dsp:cNvSpPr/>
      </dsp:nvSpPr>
      <dsp:spPr>
        <a:xfrm>
          <a:off x="2457329" y="46657"/>
          <a:ext cx="909710" cy="363884"/>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2639271" y="46657"/>
        <a:ext cx="545826" cy="363884"/>
      </dsp:txXfrm>
    </dsp:sp>
    <dsp:sp modelId="{ABA39BA9-1A21-4F69-AFA8-FA57DE500FCE}">
      <dsp:nvSpPr>
        <dsp:cNvPr id="0" name=""/>
        <dsp:cNvSpPr/>
      </dsp:nvSpPr>
      <dsp:spPr>
        <a:xfrm>
          <a:off x="3276068" y="46657"/>
          <a:ext cx="909710" cy="3638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3458010" y="46657"/>
        <a:ext cx="545826" cy="363884"/>
      </dsp:txXfrm>
    </dsp:sp>
    <dsp:sp modelId="{671B507D-21A4-4303-A76B-0B5874BFB88C}">
      <dsp:nvSpPr>
        <dsp:cNvPr id="0" name=""/>
        <dsp:cNvSpPr/>
      </dsp:nvSpPr>
      <dsp:spPr>
        <a:xfrm>
          <a:off x="4094808" y="46657"/>
          <a:ext cx="909710" cy="363884"/>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4276750" y="46657"/>
        <a:ext cx="545826" cy="363884"/>
      </dsp:txXfrm>
    </dsp:sp>
    <dsp:sp modelId="{B3851498-AE2B-44FE-BB0E-A3EE4D2158A4}">
      <dsp:nvSpPr>
        <dsp:cNvPr id="0" name=""/>
        <dsp:cNvSpPr/>
      </dsp:nvSpPr>
      <dsp:spPr>
        <a:xfrm>
          <a:off x="4913547" y="46657"/>
          <a:ext cx="909710" cy="3638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5095489" y="46657"/>
        <a:ext cx="545826" cy="363884"/>
      </dsp:txXfrm>
    </dsp:sp>
    <dsp:sp modelId="{760EB087-A267-4FC8-8545-9A9D43173DBB}">
      <dsp:nvSpPr>
        <dsp:cNvPr id="0" name=""/>
        <dsp:cNvSpPr/>
      </dsp:nvSpPr>
      <dsp:spPr>
        <a:xfrm>
          <a:off x="5732287" y="46657"/>
          <a:ext cx="909710" cy="363884"/>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5914229" y="46657"/>
        <a:ext cx="545826" cy="363884"/>
      </dsp:txXfrm>
    </dsp:sp>
    <dsp:sp modelId="{8AC1A8E5-91E9-4D57-AEFD-A27BA817427F}">
      <dsp:nvSpPr>
        <dsp:cNvPr id="0" name=""/>
        <dsp:cNvSpPr/>
      </dsp:nvSpPr>
      <dsp:spPr>
        <a:xfrm>
          <a:off x="6551026" y="46657"/>
          <a:ext cx="909710" cy="3638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6732968" y="46657"/>
        <a:ext cx="545826" cy="363884"/>
      </dsp:txXfrm>
    </dsp:sp>
    <dsp:sp modelId="{5955A3DF-E2C2-4816-B2FE-5A059189AE14}">
      <dsp:nvSpPr>
        <dsp:cNvPr id="0" name=""/>
        <dsp:cNvSpPr/>
      </dsp:nvSpPr>
      <dsp:spPr>
        <a:xfrm>
          <a:off x="7369766" y="46657"/>
          <a:ext cx="909710" cy="363884"/>
        </a:xfrm>
        <a:prstGeom prst="chevron">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7551708" y="46657"/>
        <a:ext cx="545826" cy="363884"/>
      </dsp:txXfrm>
    </dsp:sp>
    <dsp:sp modelId="{C571B78F-64E4-4763-9F78-4E4B5B394291}">
      <dsp:nvSpPr>
        <dsp:cNvPr id="0" name=""/>
        <dsp:cNvSpPr/>
      </dsp:nvSpPr>
      <dsp:spPr>
        <a:xfrm>
          <a:off x="8188505" y="46657"/>
          <a:ext cx="909710" cy="3638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endParaRPr lang="LID4096" sz="2300" kern="1200"/>
        </a:p>
      </dsp:txBody>
      <dsp:txXfrm>
        <a:off x="8370447" y="46657"/>
        <a:ext cx="545826" cy="3638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8564" cy="497526"/>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lvl1pPr algn="l" defTabSz="924415">
              <a:lnSpc>
                <a:spcPct val="100000"/>
              </a:lnSpc>
              <a:spcBef>
                <a:spcPct val="0"/>
              </a:spcBef>
              <a:buClrTx/>
              <a:buSzTx/>
              <a:buFontTx/>
              <a:buNone/>
              <a:defRPr sz="1200" b="1">
                <a:latin typeface="Helvetica"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857050" y="0"/>
            <a:ext cx="2948563" cy="497526"/>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lvl1pPr algn="r" defTabSz="924415">
              <a:lnSpc>
                <a:spcPct val="100000"/>
              </a:lnSpc>
              <a:spcBef>
                <a:spcPct val="0"/>
              </a:spcBef>
              <a:buClrTx/>
              <a:buSzTx/>
              <a:buFontTx/>
              <a:buNone/>
              <a:defRPr sz="1200" b="1">
                <a:latin typeface="Helvetica"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0" y="9446576"/>
            <a:ext cx="2948564" cy="497525"/>
          </a:xfrm>
          <a:prstGeom prst="rect">
            <a:avLst/>
          </a:prstGeom>
          <a:noFill/>
          <a:ln w="9525">
            <a:noFill/>
            <a:miter lim="800000"/>
            <a:headEnd/>
            <a:tailEnd/>
          </a:ln>
          <a:effectLst/>
        </p:spPr>
        <p:txBody>
          <a:bodyPr vert="horz" wrap="square" lIns="92401" tIns="46200" rIns="92401" bIns="46200" numCol="1" anchor="b" anchorCtr="0" compatLnSpc="1">
            <a:prstTxWarp prst="textNoShape">
              <a:avLst/>
            </a:prstTxWarp>
          </a:bodyPr>
          <a:lstStyle>
            <a:lvl1pPr algn="l" defTabSz="924415">
              <a:lnSpc>
                <a:spcPct val="100000"/>
              </a:lnSpc>
              <a:spcBef>
                <a:spcPct val="0"/>
              </a:spcBef>
              <a:buClrTx/>
              <a:buSzTx/>
              <a:buFontTx/>
              <a:buNone/>
              <a:defRPr sz="1200" b="1">
                <a:latin typeface="Helvetica"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857050" y="9446576"/>
            <a:ext cx="2948563" cy="497525"/>
          </a:xfrm>
          <a:prstGeom prst="rect">
            <a:avLst/>
          </a:prstGeom>
          <a:noFill/>
          <a:ln w="9525">
            <a:noFill/>
            <a:miter lim="800000"/>
            <a:headEnd/>
            <a:tailEnd/>
          </a:ln>
          <a:effectLst/>
        </p:spPr>
        <p:txBody>
          <a:bodyPr vert="horz" wrap="square" lIns="92401" tIns="46200" rIns="92401" bIns="46200" numCol="1" anchor="b" anchorCtr="0" compatLnSpc="1">
            <a:prstTxWarp prst="textNoShape">
              <a:avLst/>
            </a:prstTxWarp>
          </a:bodyPr>
          <a:lstStyle>
            <a:lvl1pPr algn="r" defTabSz="924415">
              <a:lnSpc>
                <a:spcPct val="100000"/>
              </a:lnSpc>
              <a:spcBef>
                <a:spcPct val="0"/>
              </a:spcBef>
              <a:buClrTx/>
              <a:buSzTx/>
              <a:buFontTx/>
              <a:buNone/>
              <a:defRPr sz="1200" b="1">
                <a:latin typeface="Helvetica" pitchFamily="34" charset="0"/>
              </a:defRPr>
            </a:lvl1pPr>
          </a:lstStyle>
          <a:p>
            <a:pPr>
              <a:defRPr/>
            </a:pPr>
            <a:fld id="{1FF9ED47-4FBD-468B-8CFE-477808153BA0}" type="slidenum">
              <a:rPr lang="en-US"/>
              <a:pPr>
                <a:defRPr/>
              </a:pPr>
              <a:t>‹#›</a:t>
            </a:fld>
            <a:endParaRPr lang="en-US"/>
          </a:p>
        </p:txBody>
      </p:sp>
    </p:spTree>
    <p:extLst>
      <p:ext uri="{BB962C8B-B14F-4D97-AF65-F5344CB8AC3E}">
        <p14:creationId xmlns:p14="http://schemas.microsoft.com/office/powerpoint/2010/main" val="794667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354661"/>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969963" y="768350"/>
            <a:ext cx="4918075" cy="3687763"/>
          </a:xfrm>
          <a:prstGeom prst="rect">
            <a:avLst/>
          </a:prstGeom>
          <a:noFill/>
          <a:ln>
            <a:solidFill>
              <a:srgbClr val="000000"/>
            </a:solidFill>
            <a:miter lim="800000"/>
            <a:headEnd/>
            <a:tailEnd/>
          </a:ln>
        </p:spPr>
      </p:sp>
      <p:sp>
        <p:nvSpPr>
          <p:cNvPr id="22531" name="Rectangle 3"/>
          <p:cNvSpPr>
            <a:spLocks noGrp="1" noChangeArrowheads="1"/>
          </p:cNvSpPr>
          <p:nvPr>
            <p:ph type="body" idx="1"/>
          </p:nvPr>
        </p:nvSpPr>
        <p:spPr bwMode="auto">
          <a:xfrm>
            <a:off x="924536" y="4685695"/>
            <a:ext cx="5009510" cy="4533716"/>
          </a:xfrm>
          <a:prstGeom prst="rect">
            <a:avLst/>
          </a:prstGeom>
          <a:noFill/>
          <a:ln>
            <a:miter lim="800000"/>
            <a:headEnd/>
            <a:tailEnd/>
          </a:ln>
        </p:spPr>
        <p:txBody>
          <a:bodyPr lIns="92401" tIns="46200" rIns="92401" bIns="4620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377802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420347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28760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301036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67658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311145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a:prstGeom prst="rect">
            <a:avLst/>
          </a:prstGeom>
          <a:noFill/>
          <a:ln w="12700">
            <a:solidFill>
              <a:prstClr val="black"/>
            </a:solidFill>
          </a:ln>
        </p:spPr>
      </p:sp>
      <p:sp>
        <p:nvSpPr>
          <p:cNvPr id="3" name="Notes Placeholder 2"/>
          <p:cNvSpPr>
            <a:spLocks noGrp="1"/>
          </p:cNvSpPr>
          <p:nvPr>
            <p:ph type="body" idx="1"/>
          </p:nvPr>
        </p:nvSpPr>
        <p:spPr>
          <a:xfrm>
            <a:off x="681038" y="4786313"/>
            <a:ext cx="5443537" cy="3914775"/>
          </a:xfrm>
          <a:prstGeom prst="rect">
            <a:avLst/>
          </a:prstGeom>
        </p:spPr>
        <p:txBody>
          <a:bodyPr/>
          <a:lstStyle/>
          <a:p>
            <a:endParaRPr lang="LID4096" dirty="0"/>
          </a:p>
        </p:txBody>
      </p:sp>
    </p:spTree>
    <p:extLst>
      <p:ext uri="{BB962C8B-B14F-4D97-AF65-F5344CB8AC3E}">
        <p14:creationId xmlns:p14="http://schemas.microsoft.com/office/powerpoint/2010/main" val="225358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1138238" y="1600200"/>
            <a:ext cx="7161212" cy="1143000"/>
          </a:xfrm>
          <a:solidFill>
            <a:srgbClr val="FFFF99"/>
          </a:solidFill>
          <a:ln w="12700">
            <a:solidFill>
              <a:schemeClr val="tx1"/>
            </a:solidFill>
          </a:ln>
          <a:effectLst>
            <a:outerShdw dist="45791" dir="2021404" algn="ctr" rotWithShape="0">
              <a:schemeClr val="bg2"/>
            </a:outerShdw>
          </a:effectLst>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
        <p:nvSpPr>
          <p:cNvPr id="4102" name="Rectangle 6"/>
          <p:cNvSpPr>
            <a:spLocks noGrp="1" noChangeArrowheads="1"/>
          </p:cNvSpPr>
          <p:nvPr>
            <p:ph type="subTitle" idx="1"/>
          </p:nvPr>
        </p:nvSpPr>
        <p:spPr>
          <a:xfrm>
            <a:off x="20574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2"/>
          <p:cNvSpPr>
            <a:spLocks noGrp="1" noChangeArrowheads="1"/>
          </p:cNvSpPr>
          <p:nvPr>
            <p:ph type="dt" sz="half" idx="10"/>
          </p:nvPr>
        </p:nvSpPr>
        <p:spPr>
          <a:xfrm>
            <a:off x="685800" y="6248400"/>
            <a:ext cx="1905000" cy="457200"/>
          </a:xfrm>
        </p:spPr>
        <p:txBody>
          <a:bodyPr wrap="none" lIns="87859" tIns="43930" rIns="87859" bIns="43930" anchor="ctr"/>
          <a:lstStyle>
            <a:lvl1pPr>
              <a:defRPr sz="1400"/>
            </a:lvl1pPr>
          </a:lstStyle>
          <a:p>
            <a:pPr>
              <a:defRPr/>
            </a:pPr>
            <a:fld id="{62CE732A-1668-49FD-A477-776C360BAD46}" type="datetime4">
              <a:rPr lang="en-US" smtClean="0"/>
              <a:pPr>
                <a:defRPr/>
              </a:pPr>
              <a:t>September 13, 2024</a:t>
            </a:fld>
            <a:endParaRPr lang="en-US"/>
          </a:p>
        </p:txBody>
      </p:sp>
      <p:sp>
        <p:nvSpPr>
          <p:cNvPr id="5" name="Rectangle 3"/>
          <p:cNvSpPr>
            <a:spLocks noGrp="1" noChangeArrowheads="1"/>
          </p:cNvSpPr>
          <p:nvPr>
            <p:ph type="ftr" sz="quarter" idx="11"/>
          </p:nvPr>
        </p:nvSpPr>
        <p:spPr>
          <a:xfrm>
            <a:off x="3124200" y="6248400"/>
            <a:ext cx="2895600" cy="457200"/>
          </a:xfrm>
        </p:spPr>
        <p:txBody>
          <a:bodyPr wrap="none" lIns="87859" tIns="43930" rIns="87859" bIns="43930" anchor="ctr"/>
          <a:lstStyle>
            <a:lvl1pPr>
              <a:defRPr sz="1400"/>
            </a:lvl1pPr>
          </a:lstStyle>
          <a:p>
            <a:pPr>
              <a:defRPr/>
            </a:pPr>
            <a:r>
              <a:rPr lang="en-US"/>
              <a:t>Antonio Pellegrino</a:t>
            </a:r>
          </a:p>
        </p:txBody>
      </p:sp>
      <p:sp>
        <p:nvSpPr>
          <p:cNvPr id="6" name="Rectangle 4"/>
          <p:cNvSpPr>
            <a:spLocks noGrp="1" noChangeArrowheads="1"/>
          </p:cNvSpPr>
          <p:nvPr>
            <p:ph type="sldNum" sz="quarter" idx="12"/>
          </p:nvPr>
        </p:nvSpPr>
        <p:spPr>
          <a:xfrm>
            <a:off x="6553200" y="6248400"/>
            <a:ext cx="1905000" cy="457200"/>
          </a:xfrm>
        </p:spPr>
        <p:txBody>
          <a:bodyPr wrap="none" lIns="87859" tIns="43930" rIns="87859" bIns="43930" anchor="ctr"/>
          <a:lstStyle>
            <a:lvl1pPr>
              <a:defRPr sz="1400"/>
            </a:lvl1pPr>
          </a:lstStyle>
          <a:p>
            <a:pPr>
              <a:defRPr/>
            </a:pPr>
            <a:fld id="{6618869E-F917-420F-975F-32973358487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fld id="{6E46C01D-9E3D-43DD-A187-A24825ED4A5C}" type="datetime4">
              <a:rPr lang="en-US" smtClean="0"/>
              <a:pPr>
                <a:defRPr/>
              </a:pPr>
              <a:t>September 13, 2024</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6" name="Rectangle 43"/>
          <p:cNvSpPr>
            <a:spLocks noGrp="1" noChangeArrowheads="1"/>
          </p:cNvSpPr>
          <p:nvPr>
            <p:ph type="sldNum" sz="quarter" idx="12"/>
          </p:nvPr>
        </p:nvSpPr>
        <p:spPr>
          <a:ln/>
        </p:spPr>
        <p:txBody>
          <a:bodyPr/>
          <a:lstStyle>
            <a:lvl1pPr>
              <a:defRPr/>
            </a:lvl1pPr>
          </a:lstStyle>
          <a:p>
            <a:pPr>
              <a:defRPr/>
            </a:pPr>
            <a:fld id="{72B0C1D4-42C8-460A-9069-E3958A186DA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76200"/>
            <a:ext cx="20955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76200"/>
            <a:ext cx="61341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fld id="{A9080AA4-6B82-4748-AEB1-B159C8516141}" type="datetime4">
              <a:rPr lang="en-US" smtClean="0"/>
              <a:pPr>
                <a:defRPr/>
              </a:pPr>
              <a:t>September 13, 2024</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6" name="Rectangle 43"/>
          <p:cNvSpPr>
            <a:spLocks noGrp="1" noChangeArrowheads="1"/>
          </p:cNvSpPr>
          <p:nvPr>
            <p:ph type="sldNum" sz="quarter" idx="12"/>
          </p:nvPr>
        </p:nvSpPr>
        <p:spPr>
          <a:ln/>
        </p:spPr>
        <p:txBody>
          <a:bodyPr/>
          <a:lstStyle>
            <a:lvl1pPr>
              <a:defRPr/>
            </a:lvl1pPr>
          </a:lstStyle>
          <a:p>
            <a:pPr>
              <a:defRPr/>
            </a:pPr>
            <a:fld id="{F06E1823-580D-4ECB-8B0C-13C5D62EB98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fld id="{3C75311A-CE72-4E49-AAE3-7A87B503D239}" type="datetime4">
              <a:rPr lang="en-US" smtClean="0"/>
              <a:pPr>
                <a:defRPr/>
              </a:pPr>
              <a:t>September 13, 2024</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6" name="Rectangle 43"/>
          <p:cNvSpPr>
            <a:spLocks noGrp="1" noChangeArrowheads="1"/>
          </p:cNvSpPr>
          <p:nvPr>
            <p:ph type="sldNum" sz="quarter" idx="12"/>
          </p:nvPr>
        </p:nvSpPr>
        <p:spPr>
          <a:ln/>
        </p:spPr>
        <p:txBody>
          <a:bodyPr/>
          <a:lstStyle>
            <a:lvl1pPr>
              <a:defRPr/>
            </a:lvl1pPr>
          </a:lstStyle>
          <a:p>
            <a:pPr>
              <a:defRPr/>
            </a:pPr>
            <a:fld id="{2BB2D64E-30B8-42CB-AE17-D62BFDF66DF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1"/>
          <p:cNvSpPr>
            <a:spLocks noGrp="1" noChangeArrowheads="1"/>
          </p:cNvSpPr>
          <p:nvPr>
            <p:ph type="dt" sz="half" idx="10"/>
          </p:nvPr>
        </p:nvSpPr>
        <p:spPr>
          <a:ln/>
        </p:spPr>
        <p:txBody>
          <a:bodyPr/>
          <a:lstStyle>
            <a:lvl1pPr>
              <a:defRPr/>
            </a:lvl1pPr>
          </a:lstStyle>
          <a:p>
            <a:pPr>
              <a:defRPr/>
            </a:pPr>
            <a:fld id="{2002613C-B2DA-4713-8998-B8F2BF077D51}" type="datetime4">
              <a:rPr lang="en-US" smtClean="0"/>
              <a:pPr>
                <a:defRPr/>
              </a:pPr>
              <a:t>September 13, 2024</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6" name="Rectangle 43"/>
          <p:cNvSpPr>
            <a:spLocks noGrp="1" noChangeArrowheads="1"/>
          </p:cNvSpPr>
          <p:nvPr>
            <p:ph type="sldNum" sz="quarter" idx="12"/>
          </p:nvPr>
        </p:nvSpPr>
        <p:spPr>
          <a:ln/>
        </p:spPr>
        <p:txBody>
          <a:bodyPr/>
          <a:lstStyle>
            <a:lvl1pPr>
              <a:defRPr/>
            </a:lvl1pPr>
          </a:lstStyle>
          <a:p>
            <a:pPr>
              <a:defRPr/>
            </a:pPr>
            <a:fld id="{4648FF0F-1B80-4C24-B3B8-7B24E23DB01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3713" y="990600"/>
            <a:ext cx="396716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3275" y="990600"/>
            <a:ext cx="396875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1"/>
          <p:cNvSpPr>
            <a:spLocks noGrp="1" noChangeArrowheads="1"/>
          </p:cNvSpPr>
          <p:nvPr>
            <p:ph type="dt" sz="half" idx="10"/>
          </p:nvPr>
        </p:nvSpPr>
        <p:spPr>
          <a:ln/>
        </p:spPr>
        <p:txBody>
          <a:bodyPr/>
          <a:lstStyle>
            <a:lvl1pPr>
              <a:defRPr/>
            </a:lvl1pPr>
          </a:lstStyle>
          <a:p>
            <a:pPr>
              <a:defRPr/>
            </a:pPr>
            <a:fld id="{596E70DD-F95D-4494-84D3-6FC9AB93D64B}" type="datetime4">
              <a:rPr lang="en-US" smtClean="0"/>
              <a:pPr>
                <a:defRPr/>
              </a:pPr>
              <a:t>September 13, 2024</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7" name="Rectangle 43"/>
          <p:cNvSpPr>
            <a:spLocks noGrp="1" noChangeArrowheads="1"/>
          </p:cNvSpPr>
          <p:nvPr>
            <p:ph type="sldNum" sz="quarter" idx="12"/>
          </p:nvPr>
        </p:nvSpPr>
        <p:spPr>
          <a:ln/>
        </p:spPr>
        <p:txBody>
          <a:bodyPr/>
          <a:lstStyle>
            <a:lvl1pPr>
              <a:defRPr/>
            </a:lvl1pPr>
          </a:lstStyle>
          <a:p>
            <a:pPr>
              <a:defRPr/>
            </a:pPr>
            <a:fld id="{C548D091-00AC-4E9E-B258-EB082E345DB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1"/>
          <p:cNvSpPr>
            <a:spLocks noGrp="1" noChangeArrowheads="1"/>
          </p:cNvSpPr>
          <p:nvPr>
            <p:ph type="dt" sz="half" idx="10"/>
          </p:nvPr>
        </p:nvSpPr>
        <p:spPr>
          <a:ln/>
        </p:spPr>
        <p:txBody>
          <a:bodyPr/>
          <a:lstStyle>
            <a:lvl1pPr>
              <a:defRPr/>
            </a:lvl1pPr>
          </a:lstStyle>
          <a:p>
            <a:pPr>
              <a:defRPr/>
            </a:pPr>
            <a:fld id="{7AC1A3A6-2F42-4D43-A0A7-E5D3AAA69FB8}" type="datetime4">
              <a:rPr lang="en-US" smtClean="0"/>
              <a:pPr>
                <a:defRPr/>
              </a:pPr>
              <a:t>September 13, 2024</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9" name="Rectangle 43"/>
          <p:cNvSpPr>
            <a:spLocks noGrp="1" noChangeArrowheads="1"/>
          </p:cNvSpPr>
          <p:nvPr>
            <p:ph type="sldNum" sz="quarter" idx="12"/>
          </p:nvPr>
        </p:nvSpPr>
        <p:spPr>
          <a:ln/>
        </p:spPr>
        <p:txBody>
          <a:bodyPr/>
          <a:lstStyle>
            <a:lvl1pPr>
              <a:defRPr/>
            </a:lvl1pPr>
          </a:lstStyle>
          <a:p>
            <a:pPr>
              <a:defRPr/>
            </a:pPr>
            <a:fld id="{F0024E49-2121-47F4-BF32-37C8F62666B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1"/>
          <p:cNvSpPr>
            <a:spLocks noGrp="1" noChangeArrowheads="1"/>
          </p:cNvSpPr>
          <p:nvPr>
            <p:ph type="dt" sz="half" idx="10"/>
          </p:nvPr>
        </p:nvSpPr>
        <p:spPr>
          <a:ln/>
        </p:spPr>
        <p:txBody>
          <a:bodyPr/>
          <a:lstStyle>
            <a:lvl1pPr>
              <a:defRPr/>
            </a:lvl1pPr>
          </a:lstStyle>
          <a:p>
            <a:pPr>
              <a:defRPr/>
            </a:pPr>
            <a:fld id="{D617C9E6-D875-4B33-91D8-2AC5AEA455F4}" type="datetime4">
              <a:rPr lang="en-US" smtClean="0"/>
              <a:pPr>
                <a:defRPr/>
              </a:pPr>
              <a:t>September 13, 2024</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5" name="Rectangle 43"/>
          <p:cNvSpPr>
            <a:spLocks noGrp="1" noChangeArrowheads="1"/>
          </p:cNvSpPr>
          <p:nvPr>
            <p:ph type="sldNum" sz="quarter" idx="12"/>
          </p:nvPr>
        </p:nvSpPr>
        <p:spPr>
          <a:ln/>
        </p:spPr>
        <p:txBody>
          <a:bodyPr/>
          <a:lstStyle>
            <a:lvl1pPr>
              <a:defRPr/>
            </a:lvl1pPr>
          </a:lstStyle>
          <a:p>
            <a:pPr>
              <a:defRPr/>
            </a:pPr>
            <a:fld id="{D034411E-2AF0-43C6-AA11-617FB45511B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p:cNvSpPr>
            <a:spLocks noGrp="1" noChangeArrowheads="1"/>
          </p:cNvSpPr>
          <p:nvPr>
            <p:ph type="dt" sz="half" idx="10"/>
          </p:nvPr>
        </p:nvSpPr>
        <p:spPr>
          <a:ln/>
        </p:spPr>
        <p:txBody>
          <a:bodyPr/>
          <a:lstStyle>
            <a:lvl1pPr>
              <a:defRPr/>
            </a:lvl1pPr>
          </a:lstStyle>
          <a:p>
            <a:pPr>
              <a:defRPr/>
            </a:pPr>
            <a:fld id="{530C9538-8BE0-48E4-A008-E7245E29CC3A}" type="datetime4">
              <a:rPr lang="en-US" smtClean="0"/>
              <a:pPr>
                <a:defRPr/>
              </a:pPr>
              <a:t>September 13, 2024</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4" name="Rectangle 43"/>
          <p:cNvSpPr>
            <a:spLocks noGrp="1" noChangeArrowheads="1"/>
          </p:cNvSpPr>
          <p:nvPr>
            <p:ph type="sldNum" sz="quarter" idx="12"/>
          </p:nvPr>
        </p:nvSpPr>
        <p:spPr>
          <a:ln/>
        </p:spPr>
        <p:txBody>
          <a:bodyPr/>
          <a:lstStyle>
            <a:lvl1pPr>
              <a:defRPr/>
            </a:lvl1pPr>
          </a:lstStyle>
          <a:p>
            <a:pPr>
              <a:defRPr/>
            </a:pPr>
            <a:fld id="{A4B1868C-A024-4AB4-B6A0-1471F0EAC8B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fld id="{DD2EAB6E-24F5-441F-A3FF-59EFD1009C84}" type="datetime4">
              <a:rPr lang="en-US" smtClean="0"/>
              <a:pPr>
                <a:defRPr/>
              </a:pPr>
              <a:t>September 13, 2024</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7" name="Rectangle 43"/>
          <p:cNvSpPr>
            <a:spLocks noGrp="1" noChangeArrowheads="1"/>
          </p:cNvSpPr>
          <p:nvPr>
            <p:ph type="sldNum" sz="quarter" idx="12"/>
          </p:nvPr>
        </p:nvSpPr>
        <p:spPr>
          <a:ln/>
        </p:spPr>
        <p:txBody>
          <a:bodyPr/>
          <a:lstStyle>
            <a:lvl1pPr>
              <a:defRPr/>
            </a:lvl1pPr>
          </a:lstStyle>
          <a:p>
            <a:pPr>
              <a:defRPr/>
            </a:pPr>
            <a:fld id="{559EA24C-E9F5-4A28-98B3-DC7EB12218E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fld id="{F7265288-ADF0-460D-8FAF-C0C5746B039D}" type="datetime4">
              <a:rPr lang="en-US" smtClean="0"/>
              <a:pPr>
                <a:defRPr/>
              </a:pPr>
              <a:t>September 13, 2024</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Antonio Pellegrino</a:t>
            </a:r>
          </a:p>
        </p:txBody>
      </p:sp>
      <p:sp>
        <p:nvSpPr>
          <p:cNvPr id="7" name="Rectangle 43"/>
          <p:cNvSpPr>
            <a:spLocks noGrp="1" noChangeArrowheads="1"/>
          </p:cNvSpPr>
          <p:nvPr>
            <p:ph type="sldNum" sz="quarter" idx="12"/>
          </p:nvPr>
        </p:nvSpPr>
        <p:spPr>
          <a:ln/>
        </p:spPr>
        <p:txBody>
          <a:bodyPr/>
          <a:lstStyle>
            <a:lvl1pPr>
              <a:defRPr/>
            </a:lvl1pPr>
          </a:lstStyle>
          <a:p>
            <a:pPr>
              <a:defRPr/>
            </a:pPr>
            <a:fld id="{57D1FC0E-5D54-42E8-8E8F-02387FD5D26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381000" y="76200"/>
            <a:ext cx="8382000" cy="609600"/>
          </a:xfrm>
          <a:prstGeom prst="rect">
            <a:avLst/>
          </a:prstGeom>
          <a:noFill/>
          <a:ln w="9525">
            <a:noFill/>
            <a:miter lim="800000"/>
            <a:headEnd/>
            <a:tailEnd/>
          </a:ln>
          <a:effectLst/>
        </p:spPr>
        <p:txBody>
          <a:bodyPr vert="horz" wrap="square" lIns="87859" tIns="43930" rIns="87859" bIns="43930" numCol="1" anchor="ctr" anchorCtr="0" compatLnSpc="1">
            <a:prstTxWarp prst="textNoShape">
              <a:avLst/>
            </a:prstTxWarp>
          </a:bodyPr>
          <a:lstStyle/>
          <a:p>
            <a:pPr lvl="0"/>
            <a:r>
              <a:rPr lang="en-US"/>
              <a:t>Slide Title</a:t>
            </a:r>
          </a:p>
        </p:txBody>
      </p:sp>
      <p:sp>
        <p:nvSpPr>
          <p:cNvPr id="1027" name="Rectangle 6"/>
          <p:cNvSpPr>
            <a:spLocks noGrp="1" noChangeArrowheads="1"/>
          </p:cNvSpPr>
          <p:nvPr>
            <p:ph type="body" idx="1"/>
          </p:nvPr>
        </p:nvSpPr>
        <p:spPr bwMode="auto">
          <a:xfrm>
            <a:off x="493713" y="990600"/>
            <a:ext cx="8088312" cy="5257800"/>
          </a:xfrm>
          <a:prstGeom prst="rect">
            <a:avLst/>
          </a:prstGeom>
          <a:noFill/>
          <a:ln w="9525">
            <a:noFill/>
            <a:miter lim="800000"/>
            <a:headEnd/>
            <a:tailEnd/>
          </a:ln>
        </p:spPr>
        <p:txBody>
          <a:bodyPr vert="horz" wrap="square" lIns="87859" tIns="43930" rIns="87859" bIns="4393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55" name="Line 31"/>
          <p:cNvSpPr>
            <a:spLocks noChangeShapeType="1"/>
          </p:cNvSpPr>
          <p:nvPr/>
        </p:nvSpPr>
        <p:spPr bwMode="auto">
          <a:xfrm flipV="1">
            <a:off x="449263" y="685800"/>
            <a:ext cx="8201025" cy="0"/>
          </a:xfrm>
          <a:prstGeom prst="line">
            <a:avLst/>
          </a:prstGeom>
          <a:noFill/>
          <a:ln w="73080">
            <a:solidFill>
              <a:srgbClr val="008080"/>
            </a:solidFill>
            <a:round/>
            <a:headEnd/>
            <a:tailEnd/>
          </a:ln>
        </p:spPr>
        <p:txBody>
          <a:bodyPr/>
          <a:lstStyle/>
          <a:p>
            <a:pPr>
              <a:defRPr/>
            </a:pPr>
            <a:endParaRPr lang="en-US"/>
          </a:p>
        </p:txBody>
      </p:sp>
      <p:sp>
        <p:nvSpPr>
          <p:cNvPr id="1065" name="Rectangle 41"/>
          <p:cNvSpPr>
            <a:spLocks noGrp="1" noChangeArrowheads="1"/>
          </p:cNvSpPr>
          <p:nvPr>
            <p:ph type="dt" sz="half" idx="2"/>
          </p:nvPr>
        </p:nvSpPr>
        <p:spPr bwMode="auto">
          <a:xfrm>
            <a:off x="561975" y="6629400"/>
            <a:ext cx="2254250" cy="457200"/>
          </a:xfrm>
          <a:prstGeom prst="rect">
            <a:avLst/>
          </a:prstGeom>
          <a:noFill/>
          <a:ln w="9525">
            <a:noFill/>
            <a:miter lim="800000"/>
            <a:headEnd/>
            <a:tailEnd/>
          </a:ln>
          <a:effectLst/>
        </p:spPr>
        <p:txBody>
          <a:bodyPr vert="horz" wrap="square" lIns="87253" tIns="43627" rIns="87253" bIns="43627" numCol="1" anchor="t" anchorCtr="0" compatLnSpc="1">
            <a:prstTxWarp prst="textNoShape">
              <a:avLst/>
            </a:prstTxWarp>
          </a:bodyPr>
          <a:lstStyle>
            <a:lvl1pPr algn="l">
              <a:lnSpc>
                <a:spcPct val="100000"/>
              </a:lnSpc>
              <a:spcBef>
                <a:spcPct val="0"/>
              </a:spcBef>
              <a:buClrTx/>
              <a:buSzTx/>
              <a:buFontTx/>
              <a:buNone/>
              <a:defRPr sz="1000">
                <a:latin typeface="Times New Roman" pitchFamily="18" charset="0"/>
              </a:defRPr>
            </a:lvl1pPr>
          </a:lstStyle>
          <a:p>
            <a:pPr>
              <a:defRPr/>
            </a:pPr>
            <a:fld id="{866904CA-C82B-4F74-AE69-F16AADEE6FDD}" type="datetime4">
              <a:rPr lang="en-US" smtClean="0"/>
              <a:pPr>
                <a:defRPr/>
              </a:pPr>
              <a:t>September 13, 2024</a:t>
            </a:fld>
            <a:endParaRPr lang="en-US"/>
          </a:p>
        </p:txBody>
      </p:sp>
      <p:sp>
        <p:nvSpPr>
          <p:cNvPr id="1066" name="Rectangle 42"/>
          <p:cNvSpPr>
            <a:spLocks noGrp="1" noChangeArrowheads="1"/>
          </p:cNvSpPr>
          <p:nvPr>
            <p:ph type="ftr" sz="quarter" idx="3"/>
          </p:nvPr>
        </p:nvSpPr>
        <p:spPr bwMode="auto">
          <a:xfrm>
            <a:off x="3165475" y="6629400"/>
            <a:ext cx="2813050" cy="457200"/>
          </a:xfrm>
          <a:prstGeom prst="rect">
            <a:avLst/>
          </a:prstGeom>
          <a:noFill/>
          <a:ln w="9525">
            <a:noFill/>
            <a:miter lim="800000"/>
            <a:headEnd/>
            <a:tailEnd/>
          </a:ln>
          <a:effectLst/>
        </p:spPr>
        <p:txBody>
          <a:bodyPr vert="horz" wrap="square" lIns="87253" tIns="43627" rIns="87253" bIns="43627" numCol="1" anchor="t" anchorCtr="0" compatLnSpc="1">
            <a:prstTxWarp prst="textNoShape">
              <a:avLst/>
            </a:prstTxWarp>
          </a:bodyPr>
          <a:lstStyle>
            <a:lvl1pPr>
              <a:lnSpc>
                <a:spcPct val="100000"/>
              </a:lnSpc>
              <a:spcBef>
                <a:spcPct val="0"/>
              </a:spcBef>
              <a:buClrTx/>
              <a:buSzTx/>
              <a:buFontTx/>
              <a:buNone/>
              <a:defRPr sz="1000">
                <a:latin typeface="Times New Roman" pitchFamily="18" charset="0"/>
              </a:defRPr>
            </a:lvl1pPr>
          </a:lstStyle>
          <a:p>
            <a:pPr>
              <a:defRPr/>
            </a:pPr>
            <a:r>
              <a:rPr lang="en-US"/>
              <a:t>Antonio Pellegrino</a:t>
            </a:r>
          </a:p>
        </p:txBody>
      </p:sp>
      <p:sp>
        <p:nvSpPr>
          <p:cNvPr id="1067" name="Rectangle 43"/>
          <p:cNvSpPr>
            <a:spLocks noGrp="1" noChangeArrowheads="1"/>
          </p:cNvSpPr>
          <p:nvPr>
            <p:ph type="sldNum" sz="quarter" idx="4"/>
          </p:nvPr>
        </p:nvSpPr>
        <p:spPr bwMode="auto">
          <a:xfrm>
            <a:off x="6540500" y="6629400"/>
            <a:ext cx="1900238" cy="457200"/>
          </a:xfrm>
          <a:prstGeom prst="rect">
            <a:avLst/>
          </a:prstGeom>
          <a:noFill/>
          <a:ln w="9525">
            <a:noFill/>
            <a:miter lim="800000"/>
            <a:headEnd/>
            <a:tailEnd/>
          </a:ln>
          <a:effectLst/>
        </p:spPr>
        <p:txBody>
          <a:bodyPr vert="horz" wrap="square" lIns="87253" tIns="43627" rIns="87253" bIns="43627" numCol="1" anchor="t" anchorCtr="0" compatLnSpc="1">
            <a:prstTxWarp prst="textNoShape">
              <a:avLst/>
            </a:prstTxWarp>
          </a:bodyPr>
          <a:lstStyle>
            <a:lvl1pPr algn="r">
              <a:lnSpc>
                <a:spcPct val="100000"/>
              </a:lnSpc>
              <a:spcBef>
                <a:spcPct val="0"/>
              </a:spcBef>
              <a:buClrTx/>
              <a:buSzTx/>
              <a:buFontTx/>
              <a:buNone/>
              <a:defRPr sz="1000">
                <a:latin typeface="Times New Roman" pitchFamily="18" charset="0"/>
              </a:defRPr>
            </a:lvl1pPr>
          </a:lstStyle>
          <a:p>
            <a:pPr>
              <a:defRPr/>
            </a:pPr>
            <a:fld id="{439DC46D-E45E-48D4-AF1B-8EEDE840F693}" type="slidenum">
              <a:rPr lang="en-US"/>
              <a:pPr>
                <a:defRPr/>
              </a:pPr>
              <a:t>‹#›</a:t>
            </a:fld>
            <a:endParaRPr lang="en-US"/>
          </a:p>
        </p:txBody>
      </p:sp>
      <p:sp>
        <p:nvSpPr>
          <p:cNvPr id="1068" name="Line 44"/>
          <p:cNvSpPr>
            <a:spLocks noChangeShapeType="1"/>
          </p:cNvSpPr>
          <p:nvPr userDrawn="1"/>
        </p:nvSpPr>
        <p:spPr bwMode="auto">
          <a:xfrm>
            <a:off x="0" y="6629400"/>
            <a:ext cx="9144000" cy="0"/>
          </a:xfrm>
          <a:prstGeom prst="line">
            <a:avLst/>
          </a:prstGeom>
          <a:noFill/>
          <a:ln w="12700">
            <a:solidFill>
              <a:schemeClr val="tx1"/>
            </a:solidFill>
            <a:round/>
            <a:headEnd type="none" w="sm" len="sm"/>
            <a:tailEnd type="none" w="sm" len="sm"/>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hdr="0" ftr="0" dt="0"/>
  <p:txStyles>
    <p:titleStyle>
      <a:lvl1pPr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mj-lt"/>
          <a:ea typeface="+mj-ea"/>
          <a:cs typeface="+mj-cs"/>
        </a:defRPr>
      </a:lvl1pPr>
      <a:lvl2pPr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2pPr>
      <a:lvl3pPr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3pPr>
      <a:lvl4pPr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4pPr>
      <a:lvl5pPr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5pPr>
      <a:lvl6pPr marL="457200"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6pPr>
      <a:lvl7pPr marL="914400"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7pPr>
      <a:lvl8pPr marL="1371600"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8pPr>
      <a:lvl9pPr marL="1828800" algn="ctr" defTabSz="873125" rtl="0" eaLnBrk="0" fontAlgn="base" hangingPunct="0">
        <a:lnSpc>
          <a:spcPct val="90000"/>
        </a:lnSpc>
        <a:spcBef>
          <a:spcPct val="0"/>
        </a:spcBef>
        <a:spcAft>
          <a:spcPct val="0"/>
        </a:spcAft>
        <a:defRPr sz="3600" b="1">
          <a:solidFill>
            <a:srgbClr val="003399"/>
          </a:solidFill>
          <a:effectLst>
            <a:outerShdw blurRad="38100" dist="38100" dir="2700000" algn="tl">
              <a:srgbClr val="C0C0C0"/>
            </a:outerShdw>
          </a:effectLst>
          <a:latin typeface="Times New Roman" pitchFamily="18" charset="0"/>
        </a:defRPr>
      </a:lvl9pPr>
    </p:titleStyle>
    <p:bodyStyle>
      <a:lvl1pPr marL="271463" indent="-271463" algn="l" defTabSz="873125" rtl="0" eaLnBrk="0" fontAlgn="base" hangingPunct="0">
        <a:lnSpc>
          <a:spcPct val="90000"/>
        </a:lnSpc>
        <a:spcBef>
          <a:spcPct val="30000"/>
        </a:spcBef>
        <a:spcAft>
          <a:spcPct val="0"/>
        </a:spcAft>
        <a:buClr>
          <a:schemeClr val="hlink"/>
        </a:buClr>
        <a:buSzPct val="75000"/>
        <a:buFont typeface="Wingdings" pitchFamily="2" charset="2"/>
        <a:buBlip>
          <a:blip r:embed="rId13"/>
        </a:buBlip>
        <a:defRPr sz="2000">
          <a:solidFill>
            <a:schemeClr val="tx1"/>
          </a:solidFill>
          <a:latin typeface="+mn-lt"/>
          <a:ea typeface="+mn-ea"/>
          <a:cs typeface="+mn-cs"/>
        </a:defRPr>
      </a:lvl1pPr>
      <a:lvl2pPr marL="903288" indent="-269875" algn="l" defTabSz="873125" rtl="0" eaLnBrk="0" fontAlgn="base" hangingPunct="0">
        <a:lnSpc>
          <a:spcPct val="90000"/>
        </a:lnSpc>
        <a:spcBef>
          <a:spcPct val="30000"/>
        </a:spcBef>
        <a:spcAft>
          <a:spcPct val="0"/>
        </a:spcAft>
        <a:buClr>
          <a:schemeClr val="hlink"/>
        </a:buClr>
        <a:buFont typeface="Wingdings" pitchFamily="2" charset="2"/>
        <a:buBlip>
          <a:blip r:embed="rId14"/>
        </a:buBlip>
        <a:defRPr sz="2000">
          <a:solidFill>
            <a:schemeClr val="tx1"/>
          </a:solidFill>
          <a:latin typeface="+mn-lt"/>
        </a:defRPr>
      </a:lvl2pPr>
      <a:lvl3pPr marL="1276350" indent="-190500" algn="l" defTabSz="873125" rtl="0" eaLnBrk="0" fontAlgn="base" hangingPunct="0">
        <a:lnSpc>
          <a:spcPct val="90000"/>
        </a:lnSpc>
        <a:spcBef>
          <a:spcPct val="30000"/>
        </a:spcBef>
        <a:spcAft>
          <a:spcPct val="0"/>
        </a:spcAft>
        <a:buClr>
          <a:schemeClr val="tx1"/>
        </a:buClr>
        <a:buFont typeface="Wingdings" pitchFamily="2" charset="2"/>
        <a:buBlip>
          <a:blip r:embed="rId15"/>
        </a:buBlip>
        <a:defRPr sz="2000">
          <a:solidFill>
            <a:schemeClr val="tx1"/>
          </a:solidFill>
          <a:latin typeface="+mn-lt"/>
        </a:defRPr>
      </a:lvl3pPr>
      <a:lvl4pPr marL="1911350" indent="-238125" algn="l" defTabSz="873125" rtl="0" eaLnBrk="0" fontAlgn="base" hangingPunct="0">
        <a:lnSpc>
          <a:spcPct val="90000"/>
        </a:lnSpc>
        <a:spcBef>
          <a:spcPct val="30000"/>
        </a:spcBef>
        <a:spcAft>
          <a:spcPct val="0"/>
        </a:spcAft>
        <a:buClr>
          <a:schemeClr val="hlink"/>
        </a:buClr>
        <a:buFont typeface="Wingdings" pitchFamily="2" charset="2"/>
        <a:buBlip>
          <a:blip r:embed="rId16"/>
        </a:buBlip>
        <a:defRPr sz="2000">
          <a:solidFill>
            <a:schemeClr val="tx1"/>
          </a:solidFill>
          <a:latin typeface="+mn-lt"/>
        </a:defRPr>
      </a:lvl4pPr>
      <a:lvl5pPr marL="2354263" indent="-260350" algn="l" defTabSz="873125" rtl="0" eaLnBrk="0" fontAlgn="base" hangingPunct="0">
        <a:lnSpc>
          <a:spcPct val="90000"/>
        </a:lnSpc>
        <a:spcBef>
          <a:spcPct val="30000"/>
        </a:spcBef>
        <a:spcAft>
          <a:spcPct val="0"/>
        </a:spcAft>
        <a:buBlip>
          <a:blip r:embed="rId17"/>
        </a:buBlip>
        <a:defRPr sz="2000">
          <a:solidFill>
            <a:schemeClr val="tx1"/>
          </a:solidFill>
          <a:latin typeface="+mn-lt"/>
        </a:defRPr>
      </a:lvl5pPr>
      <a:lvl6pPr marL="2811463" indent="-260350" algn="l" defTabSz="873125" rtl="0" eaLnBrk="0" fontAlgn="base" hangingPunct="0">
        <a:lnSpc>
          <a:spcPct val="90000"/>
        </a:lnSpc>
        <a:spcBef>
          <a:spcPct val="30000"/>
        </a:spcBef>
        <a:spcAft>
          <a:spcPct val="0"/>
        </a:spcAft>
        <a:buBlip>
          <a:blip r:embed="rId17"/>
        </a:buBlip>
        <a:defRPr sz="2000">
          <a:solidFill>
            <a:schemeClr val="tx1"/>
          </a:solidFill>
          <a:latin typeface="+mn-lt"/>
        </a:defRPr>
      </a:lvl6pPr>
      <a:lvl7pPr marL="3268663" indent="-260350" algn="l" defTabSz="873125" rtl="0" eaLnBrk="0" fontAlgn="base" hangingPunct="0">
        <a:lnSpc>
          <a:spcPct val="90000"/>
        </a:lnSpc>
        <a:spcBef>
          <a:spcPct val="30000"/>
        </a:spcBef>
        <a:spcAft>
          <a:spcPct val="0"/>
        </a:spcAft>
        <a:buBlip>
          <a:blip r:embed="rId17"/>
        </a:buBlip>
        <a:defRPr sz="2000">
          <a:solidFill>
            <a:schemeClr val="tx1"/>
          </a:solidFill>
          <a:latin typeface="+mn-lt"/>
        </a:defRPr>
      </a:lvl7pPr>
      <a:lvl8pPr marL="3725863" indent="-260350" algn="l" defTabSz="873125" rtl="0" eaLnBrk="0" fontAlgn="base" hangingPunct="0">
        <a:lnSpc>
          <a:spcPct val="90000"/>
        </a:lnSpc>
        <a:spcBef>
          <a:spcPct val="30000"/>
        </a:spcBef>
        <a:spcAft>
          <a:spcPct val="0"/>
        </a:spcAft>
        <a:buBlip>
          <a:blip r:embed="rId17"/>
        </a:buBlip>
        <a:defRPr sz="2000">
          <a:solidFill>
            <a:schemeClr val="tx1"/>
          </a:solidFill>
          <a:latin typeface="+mn-lt"/>
        </a:defRPr>
      </a:lvl8pPr>
      <a:lvl9pPr marL="4183063" indent="-260350" algn="l" defTabSz="873125" rtl="0" eaLnBrk="0" fontAlgn="base" hangingPunct="0">
        <a:lnSpc>
          <a:spcPct val="90000"/>
        </a:lnSpc>
        <a:spcBef>
          <a:spcPct val="30000"/>
        </a:spcBef>
        <a:spcAft>
          <a:spcPct val="0"/>
        </a:spcAft>
        <a:buBlip>
          <a:blip r:embed="rId17"/>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ugent.be/event/8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nwo.nl/en/impact-outlook-approach"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6.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png"/><Relationship Id="rId4" Type="http://schemas.openxmlformats.org/officeDocument/2006/relationships/diagramLayout" Target="../diagrams/layout1.xml"/><Relationship Id="rId9" Type="http://schemas.openxmlformats.org/officeDocument/2006/relationships/image" Target="../media/image13.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a:xfrm>
            <a:off x="685800" y="228600"/>
            <a:ext cx="7391400" cy="1371600"/>
          </a:xfrm>
          <a:solidFill>
            <a:srgbClr val="D8FAFC"/>
          </a:solidFill>
        </p:spPr>
        <p:txBody>
          <a:bodyPr/>
          <a:lstStyle/>
          <a:p>
            <a:pPr>
              <a:lnSpc>
                <a:spcPct val="130000"/>
              </a:lnSpc>
              <a:defRPr/>
            </a:pPr>
            <a:r>
              <a:rPr lang="en-US" sz="3400" dirty="0">
                <a:solidFill>
                  <a:srgbClr val="0000CC"/>
                </a:solidFill>
                <a:effectLst>
                  <a:outerShdw blurRad="38100" dist="38100" dir="2700000" algn="tl">
                    <a:srgbClr val="000000"/>
                  </a:outerShdw>
                </a:effectLst>
                <a:latin typeface="Comic Sans MS" pitchFamily="66" charset="0"/>
              </a:rPr>
              <a:t>Past and current national HEP involvement</a:t>
            </a:r>
          </a:p>
        </p:txBody>
      </p:sp>
      <p:sp>
        <p:nvSpPr>
          <p:cNvPr id="3075" name="Text Box 3"/>
          <p:cNvSpPr txBox="1">
            <a:spLocks noChangeArrowheads="1"/>
          </p:cNvSpPr>
          <p:nvPr/>
        </p:nvSpPr>
        <p:spPr bwMode="auto">
          <a:xfrm>
            <a:off x="381000" y="1780913"/>
            <a:ext cx="8001000" cy="1103769"/>
          </a:xfrm>
          <a:prstGeom prst="rect">
            <a:avLst/>
          </a:prstGeom>
          <a:noFill/>
          <a:ln w="12700">
            <a:noFill/>
            <a:miter lim="800000"/>
            <a:headEnd type="none" w="sm" len="sm"/>
            <a:tailEnd type="none" w="sm" len="sm"/>
          </a:ln>
        </p:spPr>
        <p:txBody>
          <a:bodyPr wrap="square" lIns="87253" tIns="43627" rIns="87253" bIns="43627">
            <a:spAutoFit/>
          </a:bodyPr>
          <a:lstStyle/>
          <a:p>
            <a:pPr defTabSz="873125">
              <a:lnSpc>
                <a:spcPct val="100000"/>
              </a:lnSpc>
              <a:spcBef>
                <a:spcPct val="50000"/>
              </a:spcBef>
              <a:buClrTx/>
              <a:buSzTx/>
              <a:buFontTx/>
              <a:buNone/>
            </a:pPr>
            <a:r>
              <a:rPr lang="en-US" b="1" i="1" dirty="0">
                <a:solidFill>
                  <a:srgbClr val="000099"/>
                </a:solidFill>
              </a:rPr>
              <a:t>A. Pellegrino</a:t>
            </a:r>
          </a:p>
          <a:p>
            <a:pPr defTabSz="873125">
              <a:lnSpc>
                <a:spcPct val="100000"/>
              </a:lnSpc>
              <a:spcBef>
                <a:spcPct val="50000"/>
              </a:spcBef>
              <a:buClrTx/>
              <a:buSzTx/>
              <a:buFontTx/>
              <a:buNone/>
            </a:pPr>
            <a:r>
              <a:rPr lang="en-US" sz="1600" b="1" i="1" dirty="0">
                <a:solidFill>
                  <a:srgbClr val="000099"/>
                </a:solidFill>
                <a:hlinkClick r:id="rId3"/>
              </a:rPr>
              <a:t>Future colliders for early-career researchers (Belgium and the Netherlands)</a:t>
            </a:r>
            <a:endParaRPr lang="en-US" sz="1600" b="1" i="1" dirty="0">
              <a:solidFill>
                <a:srgbClr val="000099"/>
              </a:solidFill>
            </a:endParaRPr>
          </a:p>
          <a:p>
            <a:pPr defTabSz="873125">
              <a:lnSpc>
                <a:spcPct val="100000"/>
              </a:lnSpc>
              <a:spcBef>
                <a:spcPct val="50000"/>
              </a:spcBef>
              <a:buClrTx/>
              <a:buSzTx/>
              <a:buNone/>
            </a:pPr>
            <a:r>
              <a:rPr lang="en-US" sz="1600" b="1" i="1" dirty="0">
                <a:solidFill>
                  <a:srgbClr val="000099"/>
                </a:solidFill>
              </a:rPr>
              <a:t>Gent, 13-Sep-2024</a:t>
            </a:r>
          </a:p>
        </p:txBody>
      </p:sp>
      <p:sp>
        <p:nvSpPr>
          <p:cNvPr id="3076" name="Text Box 23"/>
          <p:cNvSpPr txBox="1">
            <a:spLocks noChangeArrowheads="1"/>
          </p:cNvSpPr>
          <p:nvPr/>
        </p:nvSpPr>
        <p:spPr bwMode="auto">
          <a:xfrm>
            <a:off x="381000" y="3699808"/>
            <a:ext cx="8382000" cy="2554545"/>
          </a:xfrm>
          <a:prstGeom prst="rect">
            <a:avLst/>
          </a:prstGeom>
          <a:solidFill>
            <a:srgbClr val="FF6600"/>
          </a:solidFill>
          <a:ln w="38100" cmpd="dbl">
            <a:solidFill>
              <a:srgbClr val="0000FF"/>
            </a:solidFill>
            <a:miter lim="800000"/>
            <a:headEnd/>
            <a:tailEnd/>
          </a:ln>
        </p:spPr>
        <p:txBody>
          <a:bodyPr wrap="square">
            <a:spAutoFit/>
          </a:bodyPr>
          <a:lstStyle/>
          <a:p>
            <a:pPr algn="l" eaLnBrk="1" hangingPunct="1">
              <a:lnSpc>
                <a:spcPct val="100000"/>
              </a:lnSpc>
              <a:spcBef>
                <a:spcPct val="0"/>
              </a:spcBef>
              <a:buClrTx/>
              <a:buSzTx/>
              <a:buFontTx/>
              <a:buChar char="o"/>
            </a:pPr>
            <a:r>
              <a:rPr lang="en-GB" sz="2000" b="1" dirty="0">
                <a:solidFill>
                  <a:schemeClr val="bg1"/>
                </a:solidFill>
              </a:rPr>
              <a:t> The Netherlands in High-Energy Physics</a:t>
            </a:r>
          </a:p>
          <a:p>
            <a:pPr algn="l" eaLnBrk="1" hangingPunct="1">
              <a:lnSpc>
                <a:spcPct val="100000"/>
              </a:lnSpc>
              <a:spcBef>
                <a:spcPct val="0"/>
              </a:spcBef>
              <a:buClrTx/>
              <a:buSzTx/>
              <a:buFontTx/>
              <a:buChar char="o"/>
            </a:pPr>
            <a:endParaRPr lang="en-GB" sz="2000" b="1" dirty="0">
              <a:solidFill>
                <a:schemeClr val="bg1"/>
              </a:solidFill>
            </a:endParaRPr>
          </a:p>
          <a:p>
            <a:pPr algn="l" eaLnBrk="1" hangingPunct="1">
              <a:lnSpc>
                <a:spcPct val="100000"/>
              </a:lnSpc>
              <a:spcBef>
                <a:spcPct val="0"/>
              </a:spcBef>
              <a:buClrTx/>
              <a:buSzTx/>
              <a:buFontTx/>
              <a:buChar char="o"/>
            </a:pPr>
            <a:r>
              <a:rPr lang="en-GB" sz="2000" b="1" dirty="0">
                <a:solidFill>
                  <a:schemeClr val="bg1"/>
                </a:solidFill>
              </a:rPr>
              <a:t> </a:t>
            </a:r>
            <a:r>
              <a:rPr lang="en-GB" sz="2000" b="1" dirty="0" err="1">
                <a:solidFill>
                  <a:schemeClr val="bg1"/>
                </a:solidFill>
              </a:rPr>
              <a:t>Nikhef</a:t>
            </a:r>
            <a:endParaRPr lang="en-GB" sz="2000" b="1" dirty="0">
              <a:solidFill>
                <a:schemeClr val="bg1"/>
              </a:solidFill>
            </a:endParaRPr>
          </a:p>
          <a:p>
            <a:pPr algn="l" eaLnBrk="1" hangingPunct="1">
              <a:lnSpc>
                <a:spcPct val="100000"/>
              </a:lnSpc>
              <a:spcBef>
                <a:spcPct val="0"/>
              </a:spcBef>
              <a:buClrTx/>
              <a:buSzTx/>
              <a:buFontTx/>
              <a:buChar char="o"/>
            </a:pPr>
            <a:endParaRPr lang="en-GB" sz="2000" b="1" dirty="0">
              <a:solidFill>
                <a:schemeClr val="bg1"/>
              </a:solidFill>
            </a:endParaRPr>
          </a:p>
          <a:p>
            <a:pPr algn="l" eaLnBrk="1" hangingPunct="1">
              <a:lnSpc>
                <a:spcPct val="100000"/>
              </a:lnSpc>
              <a:spcBef>
                <a:spcPct val="0"/>
              </a:spcBef>
              <a:buClrTx/>
              <a:buSzTx/>
              <a:buFontTx/>
              <a:buChar char="o"/>
            </a:pPr>
            <a:r>
              <a:rPr lang="en-GB" sz="2000" b="1" dirty="0">
                <a:solidFill>
                  <a:schemeClr val="bg1"/>
                </a:solidFill>
              </a:rPr>
              <a:t> major international collaborations</a:t>
            </a:r>
          </a:p>
          <a:p>
            <a:pPr algn="l" eaLnBrk="1" hangingPunct="1">
              <a:lnSpc>
                <a:spcPct val="100000"/>
              </a:lnSpc>
              <a:spcBef>
                <a:spcPct val="0"/>
              </a:spcBef>
              <a:buClrTx/>
              <a:buSzTx/>
              <a:buFontTx/>
              <a:buChar char="o"/>
            </a:pPr>
            <a:endParaRPr lang="en-GB" sz="2000" b="1" dirty="0">
              <a:solidFill>
                <a:schemeClr val="bg1"/>
              </a:solidFill>
            </a:endParaRPr>
          </a:p>
          <a:p>
            <a:pPr algn="l" eaLnBrk="1" hangingPunct="1">
              <a:lnSpc>
                <a:spcPct val="100000"/>
              </a:lnSpc>
              <a:spcBef>
                <a:spcPct val="0"/>
              </a:spcBef>
              <a:buClrTx/>
              <a:buSzTx/>
              <a:buFontTx/>
              <a:buChar char="o"/>
            </a:pPr>
            <a:r>
              <a:rPr lang="en-US" sz="2000" b="1" dirty="0">
                <a:solidFill>
                  <a:schemeClr val="bg1"/>
                </a:solidFill>
              </a:rPr>
              <a:t> public support</a:t>
            </a:r>
            <a:endParaRPr lang="en-GB" sz="2000" b="1" dirty="0">
              <a:solidFill>
                <a:schemeClr val="bg1"/>
              </a:solidFill>
            </a:endParaRPr>
          </a:p>
          <a:p>
            <a:pPr lvl="1" algn="l" eaLnBrk="1" hangingPunct="1">
              <a:lnSpc>
                <a:spcPct val="100000"/>
              </a:lnSpc>
              <a:spcBef>
                <a:spcPct val="0"/>
              </a:spcBef>
              <a:buClrTx/>
              <a:buSzTx/>
              <a:buFontTx/>
              <a:buChar char="•"/>
            </a:pPr>
            <a:endParaRPr lang="en-GB" sz="2000" b="1"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9</a:t>
            </a:fld>
            <a:endParaRPr lang="en-US">
              <a:latin typeface="+mn-lt"/>
            </a:endParaRPr>
          </a:p>
        </p:txBody>
      </p:sp>
      <p:sp>
        <p:nvSpPr>
          <p:cNvPr id="953346" name="Rectangle 2"/>
          <p:cNvSpPr>
            <a:spLocks noGrp="1" noChangeArrowheads="1"/>
          </p:cNvSpPr>
          <p:nvPr>
            <p:ph type="title"/>
          </p:nvPr>
        </p:nvSpPr>
        <p:spPr>
          <a:xfrm>
            <a:off x="304800" y="76200"/>
            <a:ext cx="8534400" cy="609600"/>
          </a:xfrm>
        </p:spPr>
        <p:txBody>
          <a:bodyPr/>
          <a:lstStyle/>
          <a:p>
            <a:pPr>
              <a:defRPr/>
            </a:pPr>
            <a:r>
              <a:rPr lang="en-GB" dirty="0">
                <a:latin typeface="Comic Sans MS" pitchFamily="66" charset="0"/>
                <a:cs typeface="Times New Roman" pitchFamily="18" charset="0"/>
              </a:rPr>
              <a:t>How a funding agency looks at this…</a:t>
            </a:r>
          </a:p>
        </p:txBody>
      </p:sp>
      <p:pic>
        <p:nvPicPr>
          <p:cNvPr id="2" name="Picture 2">
            <a:extLst>
              <a:ext uri="{FF2B5EF4-FFF2-40B4-BE49-F238E27FC236}">
                <a16:creationId xmlns:a16="http://schemas.microsoft.com/office/drawing/2014/main" id="{A7A4A957-E381-568D-B6B5-A713F3E1D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44" y="2133600"/>
            <a:ext cx="7200000" cy="424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D7190AD-6C63-101E-14DD-C55DEE16F674}"/>
              </a:ext>
            </a:extLst>
          </p:cNvPr>
          <p:cNvSpPr txBox="1"/>
          <p:nvPr/>
        </p:nvSpPr>
        <p:spPr>
          <a:xfrm>
            <a:off x="762000" y="2069405"/>
            <a:ext cx="3522152" cy="291618"/>
          </a:xfrm>
          <a:prstGeom prst="rect">
            <a:avLst/>
          </a:prstGeom>
          <a:noFill/>
        </p:spPr>
        <p:txBody>
          <a:bodyPr wrap="square">
            <a:spAutoFit/>
          </a:bodyPr>
          <a:lstStyle/>
          <a:p>
            <a:pPr>
              <a:buNone/>
            </a:pPr>
            <a:r>
              <a:rPr lang="en-US" sz="1400" b="1" dirty="0">
                <a:latin typeface="Courier New" panose="02070309020205020404" pitchFamily="49" charset="0"/>
                <a:cs typeface="Courier New" panose="02070309020205020404" pitchFamily="49" charset="0"/>
                <a:hlinkClick r:id="rId4"/>
              </a:rPr>
              <a:t>"Impact Outlook Approach"</a:t>
            </a:r>
            <a:endParaRPr lang="LID4096" sz="1400" b="1"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23FF1F76-F0C4-E593-BCF1-875697AD3732}"/>
              </a:ext>
            </a:extLst>
          </p:cNvPr>
          <p:cNvSpPr txBox="1"/>
          <p:nvPr/>
        </p:nvSpPr>
        <p:spPr>
          <a:xfrm>
            <a:off x="1088766" y="2322412"/>
            <a:ext cx="8178814" cy="263149"/>
          </a:xfrm>
          <a:prstGeom prst="rect">
            <a:avLst/>
          </a:prstGeom>
          <a:noFill/>
        </p:spPr>
        <p:txBody>
          <a:bodyPr wrap="square">
            <a:spAutoFit/>
          </a:bodyPr>
          <a:lstStyle/>
          <a:p>
            <a:pPr algn="l">
              <a:buNone/>
            </a:pPr>
            <a:r>
              <a:rPr lang="en-US" sz="1200" b="1" i="0" dirty="0">
                <a:solidFill>
                  <a:srgbClr val="FF0000"/>
                </a:solidFill>
                <a:effectLst/>
                <a:latin typeface="Courier New" panose="02070309020205020404" pitchFamily="49" charset="0"/>
                <a:cs typeface="Courier New" panose="02070309020205020404" pitchFamily="49" charset="0"/>
              </a:rPr>
              <a:t>developed for funding instruments where the scientific question is the starting point </a:t>
            </a:r>
            <a:endParaRPr lang="LID4096" sz="1200" dirty="0">
              <a:solidFill>
                <a:srgbClr val="FF0000"/>
              </a:solidFill>
              <a:latin typeface="Courier New" panose="02070309020205020404" pitchFamily="49" charset="0"/>
              <a:cs typeface="Courier New" panose="02070309020205020404" pitchFamily="49" charset="0"/>
            </a:endParaRPr>
          </a:p>
        </p:txBody>
      </p:sp>
      <p:sp>
        <p:nvSpPr>
          <p:cNvPr id="18" name="TextBox 17">
            <a:extLst>
              <a:ext uri="{FF2B5EF4-FFF2-40B4-BE49-F238E27FC236}">
                <a16:creationId xmlns:a16="http://schemas.microsoft.com/office/drawing/2014/main" id="{ADD3C571-05DE-A029-41C6-5431C8912585}"/>
              </a:ext>
            </a:extLst>
          </p:cNvPr>
          <p:cNvSpPr txBox="1"/>
          <p:nvPr/>
        </p:nvSpPr>
        <p:spPr>
          <a:xfrm>
            <a:off x="304800" y="835063"/>
            <a:ext cx="4576136" cy="1065676"/>
          </a:xfrm>
          <a:prstGeom prst="rect">
            <a:avLst/>
          </a:prstGeom>
          <a:noFill/>
        </p:spPr>
        <p:txBody>
          <a:bodyPr wrap="square">
            <a:spAutoFit/>
          </a:bodyPr>
          <a:lstStyle/>
          <a:p>
            <a:pPr algn="l">
              <a:buNone/>
            </a:pPr>
            <a:r>
              <a:rPr lang="en-US" sz="1000" b="1" i="1" dirty="0">
                <a:effectLst/>
                <a:latin typeface="Courier New" panose="02070309020205020404" pitchFamily="49" charset="0"/>
                <a:cs typeface="Courier New" panose="02070309020205020404" pitchFamily="49" charset="0"/>
              </a:rPr>
              <a:t>The approach explicitly offers room for fundamental scientific research. The approach is a strategy that focuses on discovering and monitoring (unforeseen) opportunities for knowledge utilization and societal impact during all phases of the research. These opportunities may have been foreseen at the start of the research but may also arise during the research.</a:t>
            </a:r>
            <a:endParaRPr lang="LID4096" sz="1000" b="1" i="1" dirty="0">
              <a:latin typeface="Courier New" panose="02070309020205020404" pitchFamily="49" charset="0"/>
              <a:cs typeface="Courier New" panose="02070309020205020404" pitchFamily="49" charset="0"/>
            </a:endParaRPr>
          </a:p>
        </p:txBody>
      </p:sp>
      <p:pic>
        <p:nvPicPr>
          <p:cNvPr id="22" name="Picture 21">
            <a:extLst>
              <a:ext uri="{FF2B5EF4-FFF2-40B4-BE49-F238E27FC236}">
                <a16:creationId xmlns:a16="http://schemas.microsoft.com/office/drawing/2014/main" id="{9E92B8B7-6CDA-DF43-2A88-1305065F7F9E}"/>
              </a:ext>
            </a:extLst>
          </p:cNvPr>
          <p:cNvPicPr>
            <a:picLocks noChangeAspect="1"/>
          </p:cNvPicPr>
          <p:nvPr/>
        </p:nvPicPr>
        <p:blipFill>
          <a:blip r:embed="rId5"/>
          <a:stretch>
            <a:fillRect/>
          </a:stretch>
        </p:blipFill>
        <p:spPr>
          <a:xfrm>
            <a:off x="4903003" y="900655"/>
            <a:ext cx="4099294" cy="9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7245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10</a:t>
            </a:fld>
            <a:endParaRPr lang="en-US">
              <a:latin typeface="+mn-lt"/>
            </a:endParaRPr>
          </a:p>
        </p:txBody>
      </p:sp>
      <p:sp>
        <p:nvSpPr>
          <p:cNvPr id="953346" name="Rectangle 2"/>
          <p:cNvSpPr>
            <a:spLocks noGrp="1" noChangeArrowheads="1"/>
          </p:cNvSpPr>
          <p:nvPr>
            <p:ph type="title"/>
          </p:nvPr>
        </p:nvSpPr>
        <p:spPr>
          <a:xfrm>
            <a:off x="304800" y="76200"/>
            <a:ext cx="8534400" cy="609600"/>
          </a:xfrm>
        </p:spPr>
        <p:txBody>
          <a:bodyPr/>
          <a:lstStyle/>
          <a:p>
            <a:pPr>
              <a:defRPr/>
            </a:pPr>
            <a:r>
              <a:rPr lang="en-GB" dirty="0">
                <a:latin typeface="Comic Sans MS" pitchFamily="66" charset="0"/>
                <a:cs typeface="Times New Roman" pitchFamily="18" charset="0"/>
              </a:rPr>
              <a:t>Is money an issue?</a:t>
            </a:r>
          </a:p>
        </p:txBody>
      </p:sp>
      <p:pic>
        <p:nvPicPr>
          <p:cNvPr id="3" name="Picture 2">
            <a:extLst>
              <a:ext uri="{FF2B5EF4-FFF2-40B4-BE49-F238E27FC236}">
                <a16:creationId xmlns:a16="http://schemas.microsoft.com/office/drawing/2014/main" id="{86E71C29-F44B-9F0A-ED5C-8B76BE362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782" y="2599787"/>
            <a:ext cx="2180618" cy="1286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6290815F-428A-C6A5-C50A-00539C64329B}"/>
              </a:ext>
            </a:extLst>
          </p:cNvPr>
          <p:cNvSpPr txBox="1"/>
          <p:nvPr/>
        </p:nvSpPr>
        <p:spPr>
          <a:xfrm>
            <a:off x="477376" y="986388"/>
            <a:ext cx="4560888" cy="313932"/>
          </a:xfrm>
          <a:prstGeom prst="rect">
            <a:avLst/>
          </a:prstGeom>
          <a:noFill/>
        </p:spPr>
        <p:txBody>
          <a:bodyPr wrap="square" rtlCol="0">
            <a:spAutoFit/>
          </a:bodyPr>
          <a:lstStyle/>
          <a:p>
            <a:pPr algn="l">
              <a:buClrTx/>
              <a:buNone/>
            </a:pPr>
            <a:r>
              <a:rPr lang="en-US" sz="1600" b="1" dirty="0"/>
              <a:t>General public is fascinated by what we do</a:t>
            </a:r>
          </a:p>
        </p:txBody>
      </p:sp>
      <p:sp>
        <p:nvSpPr>
          <p:cNvPr id="13" name="TextBox 12">
            <a:extLst>
              <a:ext uri="{FF2B5EF4-FFF2-40B4-BE49-F238E27FC236}">
                <a16:creationId xmlns:a16="http://schemas.microsoft.com/office/drawing/2014/main" id="{D92DAEAE-F044-AC1B-F747-04DF0C94CBAA}"/>
              </a:ext>
            </a:extLst>
          </p:cNvPr>
          <p:cNvSpPr txBox="1"/>
          <p:nvPr/>
        </p:nvSpPr>
        <p:spPr>
          <a:xfrm>
            <a:off x="467851" y="2965913"/>
            <a:ext cx="5885931" cy="763286"/>
          </a:xfrm>
          <a:prstGeom prst="rect">
            <a:avLst/>
          </a:prstGeom>
          <a:noFill/>
        </p:spPr>
        <p:txBody>
          <a:bodyPr wrap="square">
            <a:spAutoFit/>
          </a:bodyPr>
          <a:lstStyle/>
          <a:p>
            <a:pPr algn="l">
              <a:buClrTx/>
              <a:buNone/>
            </a:pPr>
            <a:r>
              <a:rPr lang="en-US" sz="1600" b="1" dirty="0">
                <a:solidFill>
                  <a:schemeClr val="bg2">
                    <a:lumMod val="75000"/>
                  </a:schemeClr>
                </a:solidFill>
                <a:latin typeface="Courier New" panose="02070309020205020404" pitchFamily="49" charset="0"/>
                <a:cs typeface="Courier New" panose="02070309020205020404" pitchFamily="49" charset="0"/>
              </a:rPr>
              <a:t>funding agencies, all in all, sort-of, try to accommodate us in their “schemes”… hard to pretend more than that in a society like ours…</a:t>
            </a:r>
          </a:p>
        </p:txBody>
      </p:sp>
      <p:pic>
        <p:nvPicPr>
          <p:cNvPr id="1026" name="Picture 2" descr="Surprised fascinated child with glasses ...">
            <a:extLst>
              <a:ext uri="{FF2B5EF4-FFF2-40B4-BE49-F238E27FC236}">
                <a16:creationId xmlns:a16="http://schemas.microsoft.com/office/drawing/2014/main" id="{28D2EDD7-2B85-A462-5844-161AFA160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264" y="838200"/>
            <a:ext cx="1870535" cy="14137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1D8C36B-6355-E412-FB1F-9565AB323656}"/>
              </a:ext>
            </a:extLst>
          </p:cNvPr>
          <p:cNvSpPr txBox="1"/>
          <p:nvPr/>
        </p:nvSpPr>
        <p:spPr>
          <a:xfrm>
            <a:off x="254082" y="5630513"/>
            <a:ext cx="8229600" cy="541687"/>
          </a:xfrm>
          <a:prstGeom prst="rect">
            <a:avLst/>
          </a:prstGeom>
          <a:noFill/>
        </p:spPr>
        <p:txBody>
          <a:bodyPr wrap="square" rtlCol="0">
            <a:spAutoFit/>
          </a:bodyPr>
          <a:lstStyle/>
          <a:p>
            <a:pPr marL="180975" indent="-180975" algn="l">
              <a:buClrTx/>
              <a:buFont typeface="Wingdings" panose="05000000000000000000" pitchFamily="2" charset="2"/>
              <a:buChar char="q"/>
            </a:pPr>
            <a:r>
              <a:rPr lang="en-US" sz="1600" b="1" dirty="0">
                <a:solidFill>
                  <a:srgbClr val="0000FF"/>
                </a:solidFill>
                <a:latin typeface="Courier New" panose="02070309020205020404" pitchFamily="49" charset="0"/>
                <a:cs typeface="Courier New" panose="02070309020205020404" pitchFamily="49" charset="0"/>
              </a:rPr>
              <a:t>Be honest, do not bullshit, be proud of what you do and explain it well, transmit your enthusiasm: money, job, career will come</a:t>
            </a:r>
          </a:p>
        </p:txBody>
      </p:sp>
      <p:sp>
        <p:nvSpPr>
          <p:cNvPr id="15" name="TextBox 14">
            <a:extLst>
              <a:ext uri="{FF2B5EF4-FFF2-40B4-BE49-F238E27FC236}">
                <a16:creationId xmlns:a16="http://schemas.microsoft.com/office/drawing/2014/main" id="{51755E4A-ACA9-306B-DE1E-B6434C791FD9}"/>
              </a:ext>
            </a:extLst>
          </p:cNvPr>
          <p:cNvSpPr txBox="1"/>
          <p:nvPr/>
        </p:nvSpPr>
        <p:spPr>
          <a:xfrm>
            <a:off x="477376" y="1377141"/>
            <a:ext cx="4560888" cy="867930"/>
          </a:xfrm>
          <a:prstGeom prst="rect">
            <a:avLst/>
          </a:prstGeom>
          <a:noFill/>
        </p:spPr>
        <p:txBody>
          <a:bodyPr wrap="square" rtlCol="0">
            <a:spAutoFit/>
          </a:bodyPr>
          <a:lstStyle/>
          <a:p>
            <a:pPr algn="l">
              <a:buClrTx/>
              <a:buNone/>
            </a:pPr>
            <a:r>
              <a:rPr lang="en-US" sz="1400" b="1" dirty="0"/>
              <a:t>Stan </a:t>
            </a:r>
            <a:r>
              <a:rPr lang="en-US" sz="1400" b="1" dirty="0" err="1"/>
              <a:t>Bentvelsen</a:t>
            </a:r>
            <a:r>
              <a:rPr lang="en-US" sz="1400" b="1" dirty="0"/>
              <a:t>, yesterday in his last address as </a:t>
            </a:r>
            <a:r>
              <a:rPr lang="en-US" sz="1400" b="1" dirty="0" err="1"/>
              <a:t>Nikhef</a:t>
            </a:r>
            <a:r>
              <a:rPr lang="en-US" sz="1400" b="1" dirty="0"/>
              <a:t> director: </a:t>
            </a:r>
            <a:r>
              <a:rPr lang="en-US" sz="1400" b="1" i="1" dirty="0">
                <a:solidFill>
                  <a:srgbClr val="FF0000"/>
                </a:solidFill>
              </a:rPr>
              <a:t>“we only exist because of public support, we have the obligation to show what we do, to be transparent…”</a:t>
            </a:r>
          </a:p>
        </p:txBody>
      </p:sp>
      <p:sp>
        <p:nvSpPr>
          <p:cNvPr id="2" name="TextBox 1">
            <a:extLst>
              <a:ext uri="{FF2B5EF4-FFF2-40B4-BE49-F238E27FC236}">
                <a16:creationId xmlns:a16="http://schemas.microsoft.com/office/drawing/2014/main" id="{4A1C03A4-62F7-2300-3ED4-11DD3B22A0EA}"/>
              </a:ext>
            </a:extLst>
          </p:cNvPr>
          <p:cNvSpPr txBox="1"/>
          <p:nvPr/>
        </p:nvSpPr>
        <p:spPr>
          <a:xfrm>
            <a:off x="247732" y="4333897"/>
            <a:ext cx="8534400" cy="313932"/>
          </a:xfrm>
          <a:prstGeom prst="rect">
            <a:avLst/>
          </a:prstGeom>
          <a:noFill/>
        </p:spPr>
        <p:txBody>
          <a:bodyPr wrap="square" rtlCol="0">
            <a:spAutoFit/>
          </a:bodyPr>
          <a:lstStyle/>
          <a:p>
            <a:pPr marL="177800" indent="-177800" algn="l">
              <a:buClrTx/>
              <a:buFont typeface="Wingdings" panose="05000000000000000000" pitchFamily="2" charset="2"/>
              <a:buChar char="q"/>
            </a:pPr>
            <a:r>
              <a:rPr lang="en-US" sz="1600" b="1" dirty="0"/>
              <a:t>Do not be paranoid (they don’t like us)</a:t>
            </a:r>
          </a:p>
        </p:txBody>
      </p:sp>
      <p:sp>
        <p:nvSpPr>
          <p:cNvPr id="7" name="TextBox 6">
            <a:extLst>
              <a:ext uri="{FF2B5EF4-FFF2-40B4-BE49-F238E27FC236}">
                <a16:creationId xmlns:a16="http://schemas.microsoft.com/office/drawing/2014/main" id="{2DE81F33-5224-84D6-4E2D-0C9DF69A7D74}"/>
              </a:ext>
            </a:extLst>
          </p:cNvPr>
          <p:cNvSpPr txBox="1"/>
          <p:nvPr/>
        </p:nvSpPr>
        <p:spPr>
          <a:xfrm>
            <a:off x="247732" y="4648547"/>
            <a:ext cx="8534400" cy="313932"/>
          </a:xfrm>
          <a:prstGeom prst="rect">
            <a:avLst/>
          </a:prstGeom>
          <a:noFill/>
        </p:spPr>
        <p:txBody>
          <a:bodyPr wrap="square" rtlCol="0">
            <a:spAutoFit/>
          </a:bodyPr>
          <a:lstStyle/>
          <a:p>
            <a:pPr marL="177800" indent="-177800" algn="l">
              <a:buClrTx/>
              <a:buFont typeface="Wingdings" panose="05000000000000000000" pitchFamily="2" charset="2"/>
              <a:buChar char="q"/>
            </a:pPr>
            <a:r>
              <a:rPr lang="en-US" sz="1600" b="1" dirty="0"/>
              <a:t>Do not be cynical (they don’t care about science, they are after the money)</a:t>
            </a:r>
          </a:p>
        </p:txBody>
      </p:sp>
      <p:sp>
        <p:nvSpPr>
          <p:cNvPr id="12" name="TextBox 11">
            <a:extLst>
              <a:ext uri="{FF2B5EF4-FFF2-40B4-BE49-F238E27FC236}">
                <a16:creationId xmlns:a16="http://schemas.microsoft.com/office/drawing/2014/main" id="{75DE475E-8FC5-6822-CFCE-B3E69F0C8EFF}"/>
              </a:ext>
            </a:extLst>
          </p:cNvPr>
          <p:cNvSpPr txBox="1"/>
          <p:nvPr/>
        </p:nvSpPr>
        <p:spPr>
          <a:xfrm>
            <a:off x="254082" y="4979490"/>
            <a:ext cx="8534400" cy="313932"/>
          </a:xfrm>
          <a:prstGeom prst="rect">
            <a:avLst/>
          </a:prstGeom>
          <a:noFill/>
        </p:spPr>
        <p:txBody>
          <a:bodyPr wrap="square" rtlCol="0">
            <a:spAutoFit/>
          </a:bodyPr>
          <a:lstStyle/>
          <a:p>
            <a:pPr marL="177800" indent="-177800" algn="l">
              <a:buClrTx/>
              <a:buFont typeface="Wingdings" panose="05000000000000000000" pitchFamily="2" charset="2"/>
              <a:buChar char="q"/>
            </a:pPr>
            <a:r>
              <a:rPr lang="en-US" sz="1600" b="1" dirty="0"/>
              <a:t>Do not be arrogant (these idiots should just give us the money and thank us)</a:t>
            </a:r>
          </a:p>
        </p:txBody>
      </p:sp>
      <p:pic>
        <p:nvPicPr>
          <p:cNvPr id="16" name="Picture 4" descr="Doubting Emoji. Emotion of Distrust ...">
            <a:extLst>
              <a:ext uri="{FF2B5EF4-FFF2-40B4-BE49-F238E27FC236}">
                <a16:creationId xmlns:a16="http://schemas.microsoft.com/office/drawing/2014/main" id="{093F1C64-9D35-02AE-D6DB-B6CBAFB817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553" b="14379"/>
          <a:stretch/>
        </p:blipFill>
        <p:spPr bwMode="auto">
          <a:xfrm>
            <a:off x="4426795" y="4035472"/>
            <a:ext cx="646173" cy="5345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Angry Cynical Dislike Emoticons Stock ...">
            <a:extLst>
              <a:ext uri="{FF2B5EF4-FFF2-40B4-BE49-F238E27FC236}">
                <a16:creationId xmlns:a16="http://schemas.microsoft.com/office/drawing/2014/main" id="{EC40E0F3-115A-15E0-5D5D-066FBCE5E3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67" t="17998" r="12831" b="22532"/>
          <a:stretch/>
        </p:blipFill>
        <p:spPr bwMode="auto">
          <a:xfrm>
            <a:off x="8218010" y="4117206"/>
            <a:ext cx="759773" cy="6913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Arrogant emoji hi-res stock photography ...">
            <a:extLst>
              <a:ext uri="{FF2B5EF4-FFF2-40B4-BE49-F238E27FC236}">
                <a16:creationId xmlns:a16="http://schemas.microsoft.com/office/drawing/2014/main" id="{9DCE7818-A759-BE7A-7F65-7907658F2B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899"/>
          <a:stretch/>
        </p:blipFill>
        <p:spPr bwMode="auto">
          <a:xfrm>
            <a:off x="8331282" y="4825456"/>
            <a:ext cx="736518" cy="6907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moticon Smiling Face with Halo Angel T-Shirt">
            <a:extLst>
              <a:ext uri="{FF2B5EF4-FFF2-40B4-BE49-F238E27FC236}">
                <a16:creationId xmlns:a16="http://schemas.microsoft.com/office/drawing/2014/main" id="{318914D7-FC98-93E6-CFAC-B025368954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2202" y="5670246"/>
            <a:ext cx="841797" cy="84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52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2"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1</a:t>
            </a:fld>
            <a:endParaRPr lang="en-US">
              <a:latin typeface="+mn-lt"/>
            </a:endParaRPr>
          </a:p>
        </p:txBody>
      </p:sp>
      <p:sp>
        <p:nvSpPr>
          <p:cNvPr id="953346" name="Rectangle 2"/>
          <p:cNvSpPr>
            <a:spLocks noGrp="1" noChangeArrowheads="1"/>
          </p:cNvSpPr>
          <p:nvPr>
            <p:ph type="title"/>
          </p:nvPr>
        </p:nvSpPr>
        <p:spPr/>
        <p:txBody>
          <a:bodyPr/>
          <a:lstStyle/>
          <a:p>
            <a:pPr>
              <a:defRPr/>
            </a:pPr>
            <a:r>
              <a:rPr lang="en-GB" dirty="0">
                <a:latin typeface="Comic Sans MS" pitchFamily="66" charset="0"/>
                <a:cs typeface="Times New Roman" pitchFamily="18" charset="0"/>
              </a:rPr>
              <a:t>My assignment</a:t>
            </a:r>
          </a:p>
        </p:txBody>
      </p:sp>
      <p:pic>
        <p:nvPicPr>
          <p:cNvPr id="9" name="Picture 8">
            <a:extLst>
              <a:ext uri="{FF2B5EF4-FFF2-40B4-BE49-F238E27FC236}">
                <a16:creationId xmlns:a16="http://schemas.microsoft.com/office/drawing/2014/main" id="{9EEBDC3D-AFDB-83ED-EF19-D44B8C0B1471}"/>
              </a:ext>
            </a:extLst>
          </p:cNvPr>
          <p:cNvPicPr>
            <a:picLocks noChangeAspect="1"/>
          </p:cNvPicPr>
          <p:nvPr/>
        </p:nvPicPr>
        <p:blipFill>
          <a:blip r:embed="rId2"/>
          <a:stretch>
            <a:fillRect/>
          </a:stretch>
        </p:blipFill>
        <p:spPr>
          <a:xfrm>
            <a:off x="150617" y="838200"/>
            <a:ext cx="5040000" cy="4266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BB46BFC0-A309-2DDD-5208-62D6E3E1D62E}"/>
              </a:ext>
            </a:extLst>
          </p:cNvPr>
          <p:cNvSpPr/>
          <p:nvPr/>
        </p:nvSpPr>
        <p:spPr bwMode="auto">
          <a:xfrm>
            <a:off x="2786253" y="3962400"/>
            <a:ext cx="2209800" cy="152400"/>
          </a:xfrm>
          <a:prstGeom prst="rect">
            <a:avLst/>
          </a:prstGeom>
          <a:solidFill>
            <a:srgbClr val="FFFF00">
              <a:alpha val="40000"/>
            </a:srgbClr>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3"/>
              </a:buBlip>
              <a:tabLst/>
            </a:pPr>
            <a:endParaRPr kumimoji="0" lang="LID4096" sz="1800" b="0" i="0" u="none" strike="noStrike" cap="none" normalizeH="0" baseline="0">
              <a:ln>
                <a:noFill/>
              </a:ln>
              <a:solidFill>
                <a:schemeClr val="tx1"/>
              </a:solidFill>
              <a:effectLst/>
              <a:latin typeface="Comic Sans MS" pitchFamily="66" charset="0"/>
            </a:endParaRPr>
          </a:p>
        </p:txBody>
      </p:sp>
      <p:sp>
        <p:nvSpPr>
          <p:cNvPr id="12" name="Rectangle 11">
            <a:extLst>
              <a:ext uri="{FF2B5EF4-FFF2-40B4-BE49-F238E27FC236}">
                <a16:creationId xmlns:a16="http://schemas.microsoft.com/office/drawing/2014/main" id="{88FB3A22-6B74-09FC-608D-29A2C65158EF}"/>
              </a:ext>
            </a:extLst>
          </p:cNvPr>
          <p:cNvSpPr/>
          <p:nvPr/>
        </p:nvSpPr>
        <p:spPr bwMode="auto">
          <a:xfrm>
            <a:off x="242224" y="4114800"/>
            <a:ext cx="1692000" cy="152400"/>
          </a:xfrm>
          <a:prstGeom prst="rect">
            <a:avLst/>
          </a:prstGeom>
          <a:solidFill>
            <a:srgbClr val="FFFF00">
              <a:alpha val="40000"/>
            </a:srgbClr>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3"/>
              </a:buBlip>
              <a:tabLst/>
            </a:pPr>
            <a:endParaRPr kumimoji="0" lang="LID4096" sz="1800" b="0" i="0" u="none" strike="noStrike" cap="none" normalizeH="0" baseline="0">
              <a:ln>
                <a:noFill/>
              </a:ln>
              <a:solidFill>
                <a:schemeClr val="tx1"/>
              </a:solidFill>
              <a:effectLst/>
              <a:latin typeface="Comic Sans MS" pitchFamily="66" charset="0"/>
            </a:endParaRPr>
          </a:p>
        </p:txBody>
      </p:sp>
      <p:pic>
        <p:nvPicPr>
          <p:cNvPr id="16" name="Picture 15">
            <a:extLst>
              <a:ext uri="{FF2B5EF4-FFF2-40B4-BE49-F238E27FC236}">
                <a16:creationId xmlns:a16="http://schemas.microsoft.com/office/drawing/2014/main" id="{36D4ED3C-8ACC-C60D-0027-D121E8012586}"/>
              </a:ext>
            </a:extLst>
          </p:cNvPr>
          <p:cNvPicPr>
            <a:picLocks noChangeAspect="1"/>
          </p:cNvPicPr>
          <p:nvPr/>
        </p:nvPicPr>
        <p:blipFill>
          <a:blip r:embed="rId4"/>
          <a:stretch>
            <a:fillRect/>
          </a:stretch>
        </p:blipFill>
        <p:spPr>
          <a:xfrm>
            <a:off x="5301668" y="3288051"/>
            <a:ext cx="3600000" cy="2484989"/>
          </a:xfrm>
          <a:prstGeom prst="ellipse">
            <a:avLst/>
          </a:prstGeom>
          <a:ln>
            <a:noFill/>
          </a:ln>
          <a:effectLst>
            <a:softEdge rad="112500"/>
          </a:effectLst>
        </p:spPr>
      </p:pic>
      <p:sp>
        <p:nvSpPr>
          <p:cNvPr id="17" name="Rectangle 16">
            <a:extLst>
              <a:ext uri="{FF2B5EF4-FFF2-40B4-BE49-F238E27FC236}">
                <a16:creationId xmlns:a16="http://schemas.microsoft.com/office/drawing/2014/main" id="{B970A0A5-A94C-5849-BDE1-E7094CBDA921}"/>
              </a:ext>
            </a:extLst>
          </p:cNvPr>
          <p:cNvSpPr/>
          <p:nvPr/>
        </p:nvSpPr>
        <p:spPr>
          <a:xfrm>
            <a:off x="3764002" y="5791433"/>
            <a:ext cx="5379998" cy="424732"/>
          </a:xfrm>
          <a:prstGeom prst="rect">
            <a:avLst/>
          </a:prstGeom>
          <a:noFill/>
        </p:spPr>
        <p:txBody>
          <a:bodyPr wrap="none" lIns="91440" tIns="45720" rIns="91440" bIns="45720">
            <a:spAutoFit/>
          </a:bodyPr>
          <a:lstStyle/>
          <a:p>
            <a:pPr algn="ctr">
              <a:buNone/>
            </a:pP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…just how old do you think I am??</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2</a:t>
            </a:fld>
            <a:endParaRPr lang="en-US">
              <a:latin typeface="+mn-lt"/>
            </a:endParaRPr>
          </a:p>
        </p:txBody>
      </p:sp>
      <p:sp>
        <p:nvSpPr>
          <p:cNvPr id="953346" name="Rectangle 2"/>
          <p:cNvSpPr>
            <a:spLocks noGrp="1" noChangeArrowheads="1"/>
          </p:cNvSpPr>
          <p:nvPr>
            <p:ph type="title"/>
          </p:nvPr>
        </p:nvSpPr>
        <p:spPr/>
        <p:txBody>
          <a:bodyPr/>
          <a:lstStyle/>
          <a:p>
            <a:pPr>
              <a:defRPr/>
            </a:pPr>
            <a:r>
              <a:rPr lang="en-GB" dirty="0">
                <a:latin typeface="Comic Sans MS" pitchFamily="66" charset="0"/>
                <a:cs typeface="Times New Roman" pitchFamily="18" charset="0"/>
              </a:rPr>
              <a:t>Quiz: how many do you know?</a:t>
            </a:r>
          </a:p>
        </p:txBody>
      </p:sp>
      <p:pic>
        <p:nvPicPr>
          <p:cNvPr id="3" name="Picture 2">
            <a:extLst>
              <a:ext uri="{FF2B5EF4-FFF2-40B4-BE49-F238E27FC236}">
                <a16:creationId xmlns:a16="http://schemas.microsoft.com/office/drawing/2014/main" id="{C0565C39-598C-9E60-5EEB-C43A98521B7D}"/>
              </a:ext>
            </a:extLst>
          </p:cNvPr>
          <p:cNvPicPr>
            <a:picLocks noChangeAspect="1"/>
          </p:cNvPicPr>
          <p:nvPr/>
        </p:nvPicPr>
        <p:blipFill>
          <a:blip r:embed="rId2"/>
          <a:stretch>
            <a:fillRect/>
          </a:stretch>
        </p:blipFill>
        <p:spPr>
          <a:xfrm>
            <a:off x="31531" y="781218"/>
            <a:ext cx="6373159" cy="5752763"/>
          </a:xfrm>
          <a:prstGeom prst="rect">
            <a:avLst/>
          </a:prstGeom>
        </p:spPr>
      </p:pic>
      <p:sp>
        <p:nvSpPr>
          <p:cNvPr id="7" name="TextBox 6">
            <a:extLst>
              <a:ext uri="{FF2B5EF4-FFF2-40B4-BE49-F238E27FC236}">
                <a16:creationId xmlns:a16="http://schemas.microsoft.com/office/drawing/2014/main" id="{798F2F65-F054-C7FA-8E88-745D00B7CFAC}"/>
              </a:ext>
            </a:extLst>
          </p:cNvPr>
          <p:cNvSpPr txBox="1"/>
          <p:nvPr/>
        </p:nvSpPr>
        <p:spPr>
          <a:xfrm>
            <a:off x="1659343" y="80749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8" name="TextBox 7">
            <a:extLst>
              <a:ext uri="{FF2B5EF4-FFF2-40B4-BE49-F238E27FC236}">
                <a16:creationId xmlns:a16="http://schemas.microsoft.com/office/drawing/2014/main" id="{764442E2-C9F8-F2C4-1F03-E2952F74F3A0}"/>
              </a:ext>
            </a:extLst>
          </p:cNvPr>
          <p:cNvSpPr txBox="1"/>
          <p:nvPr/>
        </p:nvSpPr>
        <p:spPr>
          <a:xfrm>
            <a:off x="1632498" y="132764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14" name="TextBox 13">
            <a:extLst>
              <a:ext uri="{FF2B5EF4-FFF2-40B4-BE49-F238E27FC236}">
                <a16:creationId xmlns:a16="http://schemas.microsoft.com/office/drawing/2014/main" id="{81277208-D351-02F6-4BF8-DF5FEFF7329A}"/>
              </a:ext>
            </a:extLst>
          </p:cNvPr>
          <p:cNvSpPr txBox="1"/>
          <p:nvPr/>
        </p:nvSpPr>
        <p:spPr>
          <a:xfrm>
            <a:off x="1632498" y="2995579"/>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15" name="TextBox 14">
            <a:extLst>
              <a:ext uri="{FF2B5EF4-FFF2-40B4-BE49-F238E27FC236}">
                <a16:creationId xmlns:a16="http://schemas.microsoft.com/office/drawing/2014/main" id="{DBE980BF-4B72-AB1D-89A5-8C52C5D8A6EF}"/>
              </a:ext>
            </a:extLst>
          </p:cNvPr>
          <p:cNvSpPr txBox="1"/>
          <p:nvPr/>
        </p:nvSpPr>
        <p:spPr>
          <a:xfrm>
            <a:off x="1632497" y="3429000"/>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18" name="TextBox 17">
            <a:extLst>
              <a:ext uri="{FF2B5EF4-FFF2-40B4-BE49-F238E27FC236}">
                <a16:creationId xmlns:a16="http://schemas.microsoft.com/office/drawing/2014/main" id="{1AE3B97B-8803-96D1-FBF0-6F68A609010C}"/>
              </a:ext>
            </a:extLst>
          </p:cNvPr>
          <p:cNvSpPr txBox="1"/>
          <p:nvPr/>
        </p:nvSpPr>
        <p:spPr>
          <a:xfrm>
            <a:off x="1605652" y="3862421"/>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19" name="TextBox 18">
            <a:extLst>
              <a:ext uri="{FF2B5EF4-FFF2-40B4-BE49-F238E27FC236}">
                <a16:creationId xmlns:a16="http://schemas.microsoft.com/office/drawing/2014/main" id="{649202B2-9C47-FA2F-670B-A39F902FF8F4}"/>
              </a:ext>
            </a:extLst>
          </p:cNvPr>
          <p:cNvSpPr txBox="1"/>
          <p:nvPr/>
        </p:nvSpPr>
        <p:spPr>
          <a:xfrm>
            <a:off x="1605652" y="6050506"/>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0" name="TextBox 19">
            <a:extLst>
              <a:ext uri="{FF2B5EF4-FFF2-40B4-BE49-F238E27FC236}">
                <a16:creationId xmlns:a16="http://schemas.microsoft.com/office/drawing/2014/main" id="{6F02A795-3625-DB14-0406-DF926B68C1C0}"/>
              </a:ext>
            </a:extLst>
          </p:cNvPr>
          <p:cNvSpPr txBox="1"/>
          <p:nvPr/>
        </p:nvSpPr>
        <p:spPr>
          <a:xfrm>
            <a:off x="1605651" y="518366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1" name="TextBox 20">
            <a:extLst>
              <a:ext uri="{FF2B5EF4-FFF2-40B4-BE49-F238E27FC236}">
                <a16:creationId xmlns:a16="http://schemas.microsoft.com/office/drawing/2014/main" id="{11B43485-5642-E97F-D43A-A1E132E198B7}"/>
              </a:ext>
            </a:extLst>
          </p:cNvPr>
          <p:cNvSpPr txBox="1"/>
          <p:nvPr/>
        </p:nvSpPr>
        <p:spPr>
          <a:xfrm>
            <a:off x="3852771" y="815265"/>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a:t> </a:t>
            </a:r>
            <a:endParaRPr lang="LID4096" sz="2400" dirty="0"/>
          </a:p>
        </p:txBody>
      </p:sp>
      <p:sp>
        <p:nvSpPr>
          <p:cNvPr id="22" name="TextBox 21">
            <a:extLst>
              <a:ext uri="{FF2B5EF4-FFF2-40B4-BE49-F238E27FC236}">
                <a16:creationId xmlns:a16="http://schemas.microsoft.com/office/drawing/2014/main" id="{68F4E0CE-D06B-D351-6C0C-8A38A5C8C5EF}"/>
              </a:ext>
            </a:extLst>
          </p:cNvPr>
          <p:cNvSpPr txBox="1"/>
          <p:nvPr/>
        </p:nvSpPr>
        <p:spPr>
          <a:xfrm>
            <a:off x="3852770" y="127404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3" name="TextBox 22">
            <a:extLst>
              <a:ext uri="{FF2B5EF4-FFF2-40B4-BE49-F238E27FC236}">
                <a16:creationId xmlns:a16="http://schemas.microsoft.com/office/drawing/2014/main" id="{BA1081AF-22C9-06DF-7F38-C72E5BB83FBB}"/>
              </a:ext>
            </a:extLst>
          </p:cNvPr>
          <p:cNvSpPr txBox="1"/>
          <p:nvPr/>
        </p:nvSpPr>
        <p:spPr>
          <a:xfrm>
            <a:off x="3852771" y="1698776"/>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4" name="TextBox 23">
            <a:extLst>
              <a:ext uri="{FF2B5EF4-FFF2-40B4-BE49-F238E27FC236}">
                <a16:creationId xmlns:a16="http://schemas.microsoft.com/office/drawing/2014/main" id="{A920DCC8-F881-748A-A9DA-27C28E2DC284}"/>
              </a:ext>
            </a:extLst>
          </p:cNvPr>
          <p:cNvSpPr txBox="1"/>
          <p:nvPr/>
        </p:nvSpPr>
        <p:spPr>
          <a:xfrm>
            <a:off x="3852771" y="2123508"/>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5" name="TextBox 24">
            <a:extLst>
              <a:ext uri="{FF2B5EF4-FFF2-40B4-BE49-F238E27FC236}">
                <a16:creationId xmlns:a16="http://schemas.microsoft.com/office/drawing/2014/main" id="{24132F45-7B46-DD2C-C1C9-5B55D93764A2}"/>
              </a:ext>
            </a:extLst>
          </p:cNvPr>
          <p:cNvSpPr txBox="1"/>
          <p:nvPr/>
        </p:nvSpPr>
        <p:spPr>
          <a:xfrm>
            <a:off x="6094063" y="1698776"/>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6" name="TextBox 25">
            <a:extLst>
              <a:ext uri="{FF2B5EF4-FFF2-40B4-BE49-F238E27FC236}">
                <a16:creationId xmlns:a16="http://schemas.microsoft.com/office/drawing/2014/main" id="{EBA21A29-E2AB-E6A7-E23B-7029610E98DD}"/>
              </a:ext>
            </a:extLst>
          </p:cNvPr>
          <p:cNvSpPr txBox="1"/>
          <p:nvPr/>
        </p:nvSpPr>
        <p:spPr>
          <a:xfrm>
            <a:off x="3852769" y="3862421"/>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7" name="TextBox 26">
            <a:extLst>
              <a:ext uri="{FF2B5EF4-FFF2-40B4-BE49-F238E27FC236}">
                <a16:creationId xmlns:a16="http://schemas.microsoft.com/office/drawing/2014/main" id="{F585AB07-BA20-D1F0-B753-B2AEDED4B6AC}"/>
              </a:ext>
            </a:extLst>
          </p:cNvPr>
          <p:cNvSpPr txBox="1"/>
          <p:nvPr/>
        </p:nvSpPr>
        <p:spPr>
          <a:xfrm>
            <a:off x="3852771" y="4758932"/>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8" name="TextBox 27">
            <a:extLst>
              <a:ext uri="{FF2B5EF4-FFF2-40B4-BE49-F238E27FC236}">
                <a16:creationId xmlns:a16="http://schemas.microsoft.com/office/drawing/2014/main" id="{4F459140-B392-4574-7408-4114CF67B970}"/>
              </a:ext>
            </a:extLst>
          </p:cNvPr>
          <p:cNvSpPr txBox="1"/>
          <p:nvPr/>
        </p:nvSpPr>
        <p:spPr>
          <a:xfrm>
            <a:off x="3852771" y="518366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29" name="TextBox 28">
            <a:extLst>
              <a:ext uri="{FF2B5EF4-FFF2-40B4-BE49-F238E27FC236}">
                <a16:creationId xmlns:a16="http://schemas.microsoft.com/office/drawing/2014/main" id="{D00B4A1D-FB68-EADB-CC69-9C7FF081D9B0}"/>
              </a:ext>
            </a:extLst>
          </p:cNvPr>
          <p:cNvSpPr txBox="1"/>
          <p:nvPr/>
        </p:nvSpPr>
        <p:spPr>
          <a:xfrm>
            <a:off x="6094063" y="80749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0" name="TextBox 29">
            <a:extLst>
              <a:ext uri="{FF2B5EF4-FFF2-40B4-BE49-F238E27FC236}">
                <a16:creationId xmlns:a16="http://schemas.microsoft.com/office/drawing/2014/main" id="{3F4E13BC-9262-D25C-FED1-6C6C4BB39D5C}"/>
              </a:ext>
            </a:extLst>
          </p:cNvPr>
          <p:cNvSpPr txBox="1"/>
          <p:nvPr/>
        </p:nvSpPr>
        <p:spPr>
          <a:xfrm>
            <a:off x="6094314" y="127404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1" name="TextBox 30">
            <a:extLst>
              <a:ext uri="{FF2B5EF4-FFF2-40B4-BE49-F238E27FC236}">
                <a16:creationId xmlns:a16="http://schemas.microsoft.com/office/drawing/2014/main" id="{83D3C042-0886-06BD-B5D6-B0E94236C4F6}"/>
              </a:ext>
            </a:extLst>
          </p:cNvPr>
          <p:cNvSpPr txBox="1"/>
          <p:nvPr/>
        </p:nvSpPr>
        <p:spPr>
          <a:xfrm>
            <a:off x="6113342" y="2123508"/>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2" name="TextBox 31">
            <a:extLst>
              <a:ext uri="{FF2B5EF4-FFF2-40B4-BE49-F238E27FC236}">
                <a16:creationId xmlns:a16="http://schemas.microsoft.com/office/drawing/2014/main" id="{28712E17-15E1-CF14-0002-A9391ADA4409}"/>
              </a:ext>
            </a:extLst>
          </p:cNvPr>
          <p:cNvSpPr txBox="1"/>
          <p:nvPr/>
        </p:nvSpPr>
        <p:spPr>
          <a:xfrm>
            <a:off x="6094062" y="2590058"/>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3" name="TextBox 32">
            <a:extLst>
              <a:ext uri="{FF2B5EF4-FFF2-40B4-BE49-F238E27FC236}">
                <a16:creationId xmlns:a16="http://schemas.microsoft.com/office/drawing/2014/main" id="{84E6C630-5223-7D73-14E5-9FAD5F2094B8}"/>
              </a:ext>
            </a:extLst>
          </p:cNvPr>
          <p:cNvSpPr txBox="1"/>
          <p:nvPr/>
        </p:nvSpPr>
        <p:spPr>
          <a:xfrm>
            <a:off x="6094314" y="3839500"/>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4" name="TextBox 33">
            <a:extLst>
              <a:ext uri="{FF2B5EF4-FFF2-40B4-BE49-F238E27FC236}">
                <a16:creationId xmlns:a16="http://schemas.microsoft.com/office/drawing/2014/main" id="{FD9A8BF7-9E3F-C8B1-B62F-F68DD8F0F585}"/>
              </a:ext>
            </a:extLst>
          </p:cNvPr>
          <p:cNvSpPr txBox="1"/>
          <p:nvPr/>
        </p:nvSpPr>
        <p:spPr>
          <a:xfrm>
            <a:off x="6094314" y="4309761"/>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5" name="TextBox 34">
            <a:extLst>
              <a:ext uri="{FF2B5EF4-FFF2-40B4-BE49-F238E27FC236}">
                <a16:creationId xmlns:a16="http://schemas.microsoft.com/office/drawing/2014/main" id="{41E72888-74EF-13C7-288C-D6E10469B718}"/>
              </a:ext>
            </a:extLst>
          </p:cNvPr>
          <p:cNvSpPr txBox="1"/>
          <p:nvPr/>
        </p:nvSpPr>
        <p:spPr>
          <a:xfrm>
            <a:off x="6094061" y="5159224"/>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6" name="TextBox 35">
            <a:extLst>
              <a:ext uri="{FF2B5EF4-FFF2-40B4-BE49-F238E27FC236}">
                <a16:creationId xmlns:a16="http://schemas.microsoft.com/office/drawing/2014/main" id="{8D13117F-415D-8B33-6FE2-829F79028754}"/>
              </a:ext>
            </a:extLst>
          </p:cNvPr>
          <p:cNvSpPr txBox="1"/>
          <p:nvPr/>
        </p:nvSpPr>
        <p:spPr>
          <a:xfrm>
            <a:off x="6094060" y="6050506"/>
            <a:ext cx="358489" cy="424732"/>
          </a:xfrm>
          <a:prstGeom prst="rect">
            <a:avLst/>
          </a:prstGeom>
          <a:solidFill>
            <a:schemeClr val="bg1"/>
          </a:solid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2400" dirty="0"/>
              <a:t> </a:t>
            </a:r>
            <a:endParaRPr lang="LID4096" sz="2400" dirty="0"/>
          </a:p>
        </p:txBody>
      </p:sp>
      <p:sp>
        <p:nvSpPr>
          <p:cNvPr id="37" name="TextBox 36">
            <a:extLst>
              <a:ext uri="{FF2B5EF4-FFF2-40B4-BE49-F238E27FC236}">
                <a16:creationId xmlns:a16="http://schemas.microsoft.com/office/drawing/2014/main" id="{B4E52AA1-B547-221D-5D84-F9F7EB5FD03E}"/>
              </a:ext>
            </a:extLst>
          </p:cNvPr>
          <p:cNvSpPr txBox="1"/>
          <p:nvPr/>
        </p:nvSpPr>
        <p:spPr>
          <a:xfrm>
            <a:off x="6518137" y="1484610"/>
            <a:ext cx="2507418" cy="535531"/>
          </a:xfrm>
          <a:prstGeom prst="rect">
            <a:avLst/>
          </a:prstGeom>
          <a:noFill/>
        </p:spPr>
        <p:txBody>
          <a:bodyPr wrap="none" rtlCol="0">
            <a:spAutoFit/>
          </a:bodyPr>
          <a:lstStyle/>
          <a:p>
            <a:pPr>
              <a:buNone/>
            </a:pPr>
            <a:r>
              <a:rPr lang="en-US" sz="3200" dirty="0">
                <a:solidFill>
                  <a:srgbClr val="FF0000"/>
                </a:solidFill>
              </a:rPr>
              <a:t>59% score?!</a:t>
            </a:r>
            <a:endParaRPr lang="LID4096" sz="3200" dirty="0">
              <a:solidFill>
                <a:srgbClr val="FF0000"/>
              </a:solidFill>
            </a:endParaRPr>
          </a:p>
        </p:txBody>
      </p:sp>
      <p:sp>
        <p:nvSpPr>
          <p:cNvPr id="39" name="TextBox 38">
            <a:extLst>
              <a:ext uri="{FF2B5EF4-FFF2-40B4-BE49-F238E27FC236}">
                <a16:creationId xmlns:a16="http://schemas.microsoft.com/office/drawing/2014/main" id="{24B7482F-6212-0202-0371-DC1E5ADCCF8D}"/>
              </a:ext>
            </a:extLst>
          </p:cNvPr>
          <p:cNvSpPr txBox="1"/>
          <p:nvPr/>
        </p:nvSpPr>
        <p:spPr>
          <a:xfrm>
            <a:off x="6491110" y="1959665"/>
            <a:ext cx="2561472" cy="1089529"/>
          </a:xfrm>
          <a:prstGeom prst="rect">
            <a:avLst/>
          </a:prstGeom>
          <a:noFill/>
        </p:spPr>
        <p:txBody>
          <a:bodyPr wrap="square" rtlCol="0">
            <a:spAutoFit/>
          </a:bodyPr>
          <a:lstStyle/>
          <a:p>
            <a:pPr>
              <a:buNone/>
            </a:pPr>
            <a:r>
              <a:rPr lang="en-US" b="1" dirty="0">
                <a:solidFill>
                  <a:srgbClr val="FF0000"/>
                </a:solidFill>
              </a:rPr>
              <a:t>Spectacular failure to qualify as Expert of NL Physics history </a:t>
            </a:r>
            <a:endParaRPr lang="LID4096" b="1" dirty="0">
              <a:solidFill>
                <a:srgbClr val="FF0000"/>
              </a:solidFill>
            </a:endParaRPr>
          </a:p>
        </p:txBody>
      </p:sp>
      <p:pic>
        <p:nvPicPr>
          <p:cNvPr id="2050" name="Picture 2" descr="Epic Fails of the Startup World | The New Yorker">
            <a:extLst>
              <a:ext uri="{FF2B5EF4-FFF2-40B4-BE49-F238E27FC236}">
                <a16:creationId xmlns:a16="http://schemas.microsoft.com/office/drawing/2014/main" id="{CB0BBD43-6B68-BFDA-63D0-89A85AB6E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683" y="3192322"/>
            <a:ext cx="1838325"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2527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3</a:t>
            </a:fld>
            <a:endParaRPr lang="en-US">
              <a:latin typeface="+mn-lt"/>
            </a:endParaRPr>
          </a:p>
        </p:txBody>
      </p:sp>
      <p:sp>
        <p:nvSpPr>
          <p:cNvPr id="953346" name="Rectangle 2"/>
          <p:cNvSpPr>
            <a:spLocks noGrp="1" noChangeArrowheads="1"/>
          </p:cNvSpPr>
          <p:nvPr>
            <p:ph type="title"/>
          </p:nvPr>
        </p:nvSpPr>
        <p:spPr/>
        <p:txBody>
          <a:bodyPr/>
          <a:lstStyle/>
          <a:p>
            <a:pPr>
              <a:defRPr/>
            </a:pPr>
            <a:r>
              <a:rPr lang="en-GB" dirty="0">
                <a:latin typeface="Comic Sans MS" pitchFamily="66" charset="0"/>
                <a:cs typeface="Times New Roman" pitchFamily="18" charset="0"/>
              </a:rPr>
              <a:t>don’t take those lists too seriously…</a:t>
            </a:r>
          </a:p>
        </p:txBody>
      </p:sp>
      <p:pic>
        <p:nvPicPr>
          <p:cNvPr id="41" name="Picture 40">
            <a:extLst>
              <a:ext uri="{FF2B5EF4-FFF2-40B4-BE49-F238E27FC236}">
                <a16:creationId xmlns:a16="http://schemas.microsoft.com/office/drawing/2014/main" id="{26D8B2FB-A23B-A7E0-F618-D6D4FD1ED6C7}"/>
              </a:ext>
            </a:extLst>
          </p:cNvPr>
          <p:cNvPicPr>
            <a:picLocks noChangeAspect="1"/>
          </p:cNvPicPr>
          <p:nvPr/>
        </p:nvPicPr>
        <p:blipFill>
          <a:blip r:embed="rId2"/>
          <a:stretch>
            <a:fillRect/>
          </a:stretch>
        </p:blipFill>
        <p:spPr>
          <a:xfrm>
            <a:off x="116225" y="890703"/>
            <a:ext cx="5400000" cy="2258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8603B304-137B-2AC8-DCAB-02E12FECDC1E}"/>
              </a:ext>
            </a:extLst>
          </p:cNvPr>
          <p:cNvPicPr>
            <a:picLocks noChangeAspect="1"/>
          </p:cNvPicPr>
          <p:nvPr/>
        </p:nvPicPr>
        <p:blipFill>
          <a:blip r:embed="rId3"/>
          <a:stretch>
            <a:fillRect/>
          </a:stretch>
        </p:blipFill>
        <p:spPr>
          <a:xfrm>
            <a:off x="3581400" y="3354332"/>
            <a:ext cx="5400000" cy="3212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69313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5B3AB43-D2E5-27C0-FD22-E51E6EF4656A}"/>
              </a:ext>
            </a:extLst>
          </p:cNvPr>
          <p:cNvSpPr txBox="1"/>
          <p:nvPr/>
        </p:nvSpPr>
        <p:spPr>
          <a:xfrm rot="16200000">
            <a:off x="-1447341" y="3219781"/>
            <a:ext cx="3540410" cy="230832"/>
          </a:xfrm>
          <a:prstGeom prst="rect">
            <a:avLst/>
          </a:prstGeom>
          <a:solidFill>
            <a:schemeClr val="bg1"/>
          </a:solidFill>
        </p:spPr>
        <p:txBody>
          <a:bodyPr wrap="square">
            <a:spAutoFit/>
          </a:bodyPr>
          <a:lstStyle/>
          <a:p>
            <a:pPr>
              <a:buNone/>
            </a:pPr>
            <a:r>
              <a:rPr lang="nl-NL" sz="1000" b="1" i="1" dirty="0"/>
              <a:t>cyclotron &amp; LINAC: </a:t>
            </a:r>
            <a:r>
              <a:rPr lang="nl-NL" sz="1000" b="1" i="1" dirty="0" err="1"/>
              <a:t>nuclear</a:t>
            </a:r>
            <a:r>
              <a:rPr lang="nl-NL" sz="1000" b="1" i="1" dirty="0"/>
              <a:t> </a:t>
            </a:r>
            <a:r>
              <a:rPr lang="nl-NL" sz="1000" b="1" i="1" dirty="0" err="1"/>
              <a:t>physics</a:t>
            </a:r>
            <a:r>
              <a:rPr lang="nl-NL" sz="1000" b="1" i="1" dirty="0"/>
              <a:t> &amp; </a:t>
            </a:r>
            <a:r>
              <a:rPr lang="nl-NL" sz="1000" b="1" i="1" dirty="0" err="1"/>
              <a:t>radiochemistry</a:t>
            </a:r>
            <a:endParaRPr lang="LID4096" sz="1000" b="1" i="1" dirty="0"/>
          </a:p>
        </p:txBody>
      </p:sp>
      <p:graphicFrame>
        <p:nvGraphicFramePr>
          <p:cNvPr id="13" name="Diagram 12">
            <a:extLst>
              <a:ext uri="{FF2B5EF4-FFF2-40B4-BE49-F238E27FC236}">
                <a16:creationId xmlns:a16="http://schemas.microsoft.com/office/drawing/2014/main" id="{1833339D-5072-2CE0-5F86-E5DBF455938D}"/>
              </a:ext>
            </a:extLst>
          </p:cNvPr>
          <p:cNvGraphicFramePr/>
          <p:nvPr/>
        </p:nvGraphicFramePr>
        <p:xfrm>
          <a:off x="44672" y="990600"/>
          <a:ext cx="9099327"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4</a:t>
            </a:fld>
            <a:endParaRPr lang="en-US">
              <a:latin typeface="+mn-lt"/>
            </a:endParaRPr>
          </a:p>
        </p:txBody>
      </p:sp>
      <p:sp>
        <p:nvSpPr>
          <p:cNvPr id="953346" name="Rectangle 2"/>
          <p:cNvSpPr>
            <a:spLocks noGrp="1" noChangeArrowheads="1"/>
          </p:cNvSpPr>
          <p:nvPr>
            <p:ph type="title"/>
          </p:nvPr>
        </p:nvSpPr>
        <p:spPr/>
        <p:txBody>
          <a:bodyPr/>
          <a:lstStyle/>
          <a:p>
            <a:pPr>
              <a:defRPr/>
            </a:pPr>
            <a:r>
              <a:rPr lang="en-GB" dirty="0">
                <a:latin typeface="Comic Sans MS" pitchFamily="66" charset="0"/>
                <a:cs typeface="Times New Roman" pitchFamily="18" charset="0"/>
              </a:rPr>
              <a:t>To put it in perspective</a:t>
            </a:r>
          </a:p>
        </p:txBody>
      </p:sp>
      <p:pic>
        <p:nvPicPr>
          <p:cNvPr id="15" name="Picture 14">
            <a:extLst>
              <a:ext uri="{FF2B5EF4-FFF2-40B4-BE49-F238E27FC236}">
                <a16:creationId xmlns:a16="http://schemas.microsoft.com/office/drawing/2014/main" id="{FEFA5E63-55C1-0DF0-4271-99A0E09873F3}"/>
              </a:ext>
            </a:extLst>
          </p:cNvPr>
          <p:cNvPicPr>
            <a:picLocks noChangeAspect="1"/>
          </p:cNvPicPr>
          <p:nvPr/>
        </p:nvPicPr>
        <p:blipFill>
          <a:blip r:embed="rId8"/>
          <a:stretch>
            <a:fillRect/>
          </a:stretch>
        </p:blipFill>
        <p:spPr>
          <a:xfrm>
            <a:off x="46774" y="1158813"/>
            <a:ext cx="9000000" cy="120773"/>
          </a:xfrm>
          <a:prstGeom prst="rect">
            <a:avLst/>
          </a:prstGeom>
          <a:ln>
            <a:solidFill>
              <a:schemeClr val="tx1"/>
            </a:solidFill>
          </a:ln>
        </p:spPr>
      </p:pic>
      <p:cxnSp>
        <p:nvCxnSpPr>
          <p:cNvPr id="17" name="Straight Connector 16">
            <a:extLst>
              <a:ext uri="{FF2B5EF4-FFF2-40B4-BE49-F238E27FC236}">
                <a16:creationId xmlns:a16="http://schemas.microsoft.com/office/drawing/2014/main" id="{E6174127-AB54-CD26-2E44-E05AFEB278D8}"/>
              </a:ext>
            </a:extLst>
          </p:cNvPr>
          <p:cNvCxnSpPr/>
          <p:nvPr/>
        </p:nvCxnSpPr>
        <p:spPr bwMode="auto">
          <a:xfrm>
            <a:off x="148722" y="1280686"/>
            <a:ext cx="0" cy="5040000"/>
          </a:xfrm>
          <a:prstGeom prst="line">
            <a:avLst/>
          </a:prstGeom>
          <a:solidFill>
            <a:srgbClr val="FFFF99"/>
          </a:solidFill>
          <a:ln w="19050" cap="flat" cmpd="sng" algn="ctr">
            <a:solidFill>
              <a:schemeClr val="tx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6DB61118-821D-DA2F-82D5-13C6A9D798C5}"/>
              </a:ext>
            </a:extLst>
          </p:cNvPr>
          <p:cNvSpPr txBox="1"/>
          <p:nvPr/>
        </p:nvSpPr>
        <p:spPr>
          <a:xfrm rot="16200000">
            <a:off x="-1349424" y="3192075"/>
            <a:ext cx="2957381" cy="230832"/>
          </a:xfrm>
          <a:prstGeom prst="rect">
            <a:avLst/>
          </a:prstGeom>
          <a:solidFill>
            <a:schemeClr val="bg1"/>
          </a:solidFill>
        </p:spPr>
        <p:txBody>
          <a:bodyPr wrap="square">
            <a:spAutoFit/>
          </a:bodyPr>
          <a:lstStyle/>
          <a:p>
            <a:pPr>
              <a:buNone/>
            </a:pPr>
            <a:r>
              <a:rPr lang="nl-NL" sz="1000" b="1" dirty="0"/>
              <a:t>Instituut voor Kernfysisch Onderzoek (IKO)</a:t>
            </a:r>
            <a:endParaRPr lang="LID4096" sz="1000" b="1" dirty="0"/>
          </a:p>
        </p:txBody>
      </p:sp>
      <p:cxnSp>
        <p:nvCxnSpPr>
          <p:cNvPr id="21" name="Straight Connector 20">
            <a:extLst>
              <a:ext uri="{FF2B5EF4-FFF2-40B4-BE49-F238E27FC236}">
                <a16:creationId xmlns:a16="http://schemas.microsoft.com/office/drawing/2014/main" id="{700A4F00-B918-9D36-2C5A-D35779D21246}"/>
              </a:ext>
            </a:extLst>
          </p:cNvPr>
          <p:cNvCxnSpPr/>
          <p:nvPr/>
        </p:nvCxnSpPr>
        <p:spPr bwMode="auto">
          <a:xfrm>
            <a:off x="892326" y="1276482"/>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id="{87DA6D5A-774B-79EB-C6F1-0967C1CF17E7}"/>
              </a:ext>
            </a:extLst>
          </p:cNvPr>
          <p:cNvSpPr txBox="1"/>
          <p:nvPr/>
        </p:nvSpPr>
        <p:spPr>
          <a:xfrm rot="16200000">
            <a:off x="281667" y="4075584"/>
            <a:ext cx="1219199" cy="230832"/>
          </a:xfrm>
          <a:prstGeom prst="rect">
            <a:avLst/>
          </a:prstGeom>
          <a:solidFill>
            <a:schemeClr val="bg1"/>
          </a:solidFill>
        </p:spPr>
        <p:txBody>
          <a:bodyPr wrap="square">
            <a:spAutoFit/>
          </a:bodyPr>
          <a:lstStyle/>
          <a:p>
            <a:pPr>
              <a:buNone/>
            </a:pPr>
            <a:r>
              <a:rPr lang="nl-NL" sz="1000" b="1" dirty="0">
                <a:solidFill>
                  <a:srgbClr val="0000FF"/>
                </a:solidFill>
              </a:rPr>
              <a:t>CERN is </a:t>
            </a:r>
            <a:r>
              <a:rPr lang="nl-NL" sz="1000" b="1" dirty="0" err="1">
                <a:solidFill>
                  <a:srgbClr val="0000FF"/>
                </a:solidFill>
              </a:rPr>
              <a:t>founded</a:t>
            </a:r>
            <a:endParaRPr lang="LID4096" sz="1000" b="1" dirty="0">
              <a:solidFill>
                <a:srgbClr val="0000FF"/>
              </a:solidFill>
            </a:endParaRPr>
          </a:p>
        </p:txBody>
      </p:sp>
      <p:cxnSp>
        <p:nvCxnSpPr>
          <p:cNvPr id="26" name="Straight Connector 25">
            <a:extLst>
              <a:ext uri="{FF2B5EF4-FFF2-40B4-BE49-F238E27FC236}">
                <a16:creationId xmlns:a16="http://schemas.microsoft.com/office/drawing/2014/main" id="{1DBB4503-287D-9A44-82F7-CD0BE3EDECD0}"/>
              </a:ext>
            </a:extLst>
          </p:cNvPr>
          <p:cNvCxnSpPr/>
          <p:nvPr/>
        </p:nvCxnSpPr>
        <p:spPr bwMode="auto">
          <a:xfrm>
            <a:off x="2796266" y="1287401"/>
            <a:ext cx="0" cy="5040000"/>
          </a:xfrm>
          <a:prstGeom prst="line">
            <a:avLst/>
          </a:prstGeom>
          <a:solidFill>
            <a:srgbClr val="FFFF99"/>
          </a:solidFill>
          <a:ln w="19050"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DE3AE880-040E-12D4-84F7-AD7EE5CD14A3}"/>
              </a:ext>
            </a:extLst>
          </p:cNvPr>
          <p:cNvSpPr txBox="1"/>
          <p:nvPr/>
        </p:nvSpPr>
        <p:spPr>
          <a:xfrm rot="16200000">
            <a:off x="1511423" y="3456642"/>
            <a:ext cx="2558217" cy="369332"/>
          </a:xfrm>
          <a:prstGeom prst="rect">
            <a:avLst/>
          </a:prstGeom>
          <a:solidFill>
            <a:schemeClr val="bg1"/>
          </a:solidFill>
        </p:spPr>
        <p:txBody>
          <a:bodyPr wrap="square">
            <a:spAutoFit/>
          </a:bodyPr>
          <a:lstStyle/>
          <a:p>
            <a:pPr>
              <a:buNone/>
            </a:pPr>
            <a:r>
              <a:rPr lang="nl-NL" sz="1000" b="1" dirty="0"/>
              <a:t>Nationaal Instituut voor Kernfysica en Hoge-Energiefysica (NIKHEF)</a:t>
            </a:r>
            <a:endParaRPr lang="LID4096" sz="1000" b="1" dirty="0"/>
          </a:p>
        </p:txBody>
      </p:sp>
      <p:cxnSp>
        <p:nvCxnSpPr>
          <p:cNvPr id="28" name="Straight Connector 27">
            <a:extLst>
              <a:ext uri="{FF2B5EF4-FFF2-40B4-BE49-F238E27FC236}">
                <a16:creationId xmlns:a16="http://schemas.microsoft.com/office/drawing/2014/main" id="{C057395E-640E-F774-0D19-3D496794763D}"/>
              </a:ext>
            </a:extLst>
          </p:cNvPr>
          <p:cNvCxnSpPr/>
          <p:nvPr/>
        </p:nvCxnSpPr>
        <p:spPr bwMode="auto">
          <a:xfrm>
            <a:off x="776187" y="1300656"/>
            <a:ext cx="0" cy="5040000"/>
          </a:xfrm>
          <a:prstGeom prst="line">
            <a:avLst/>
          </a:prstGeom>
          <a:solidFill>
            <a:srgbClr val="FFFF99"/>
          </a:solidFill>
          <a:ln w="19050" cap="flat" cmpd="sng" algn="ctr">
            <a:solidFill>
              <a:schemeClr val="accent6">
                <a:lumMod val="75000"/>
              </a:schemeClr>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69B8B385-6324-C8DB-B44D-375F48ABF50D}"/>
              </a:ext>
            </a:extLst>
          </p:cNvPr>
          <p:cNvSpPr txBox="1"/>
          <p:nvPr/>
        </p:nvSpPr>
        <p:spPr>
          <a:xfrm rot="16200000">
            <a:off x="2942" y="2163584"/>
            <a:ext cx="1439684" cy="230832"/>
          </a:xfrm>
          <a:prstGeom prst="rect">
            <a:avLst/>
          </a:prstGeom>
          <a:solidFill>
            <a:schemeClr val="bg1"/>
          </a:solidFill>
        </p:spPr>
        <p:txBody>
          <a:bodyPr wrap="square">
            <a:spAutoFit/>
          </a:bodyPr>
          <a:lstStyle/>
          <a:p>
            <a:pPr>
              <a:buNone/>
            </a:pPr>
            <a:r>
              <a:rPr lang="nl-NL" sz="1000" b="1" dirty="0">
                <a:solidFill>
                  <a:schemeClr val="accent6">
                    <a:lumMod val="75000"/>
                  </a:schemeClr>
                </a:solidFill>
              </a:rPr>
              <a:t>Nobel </a:t>
            </a:r>
            <a:r>
              <a:rPr lang="nl-NL" sz="1000" b="1" dirty="0" err="1">
                <a:solidFill>
                  <a:schemeClr val="accent6">
                    <a:lumMod val="75000"/>
                  </a:schemeClr>
                </a:solidFill>
              </a:rPr>
              <a:t>to</a:t>
            </a:r>
            <a:r>
              <a:rPr lang="nl-NL" sz="1000" b="1" dirty="0">
                <a:solidFill>
                  <a:schemeClr val="accent6">
                    <a:lumMod val="75000"/>
                  </a:schemeClr>
                </a:solidFill>
              </a:rPr>
              <a:t> F. Zernike</a:t>
            </a:r>
            <a:endParaRPr lang="LID4096" sz="1000" b="1" dirty="0">
              <a:solidFill>
                <a:schemeClr val="accent6">
                  <a:lumMod val="75000"/>
                </a:schemeClr>
              </a:solidFill>
            </a:endParaRPr>
          </a:p>
        </p:txBody>
      </p:sp>
      <p:cxnSp>
        <p:nvCxnSpPr>
          <p:cNvPr id="30" name="Straight Connector 29">
            <a:extLst>
              <a:ext uri="{FF2B5EF4-FFF2-40B4-BE49-F238E27FC236}">
                <a16:creationId xmlns:a16="http://schemas.microsoft.com/office/drawing/2014/main" id="{2871D623-121C-98E5-61FA-B97EF8261329}"/>
              </a:ext>
            </a:extLst>
          </p:cNvPr>
          <p:cNvCxnSpPr/>
          <p:nvPr/>
        </p:nvCxnSpPr>
        <p:spPr bwMode="auto">
          <a:xfrm>
            <a:off x="2152456" y="1284267"/>
            <a:ext cx="0" cy="5040000"/>
          </a:xfrm>
          <a:prstGeom prst="line">
            <a:avLst/>
          </a:prstGeom>
          <a:solidFill>
            <a:srgbClr val="FFFF99"/>
          </a:solidFill>
          <a:ln w="19050" cap="flat" cmpd="sng" algn="ctr">
            <a:solidFill>
              <a:srgbClr val="990099"/>
            </a:solidFill>
            <a:prstDash val="solid"/>
            <a:round/>
            <a:headEnd type="none" w="med" len="med"/>
            <a:tailEnd type="none" w="med" len="med"/>
          </a:ln>
          <a:effectLst/>
        </p:spPr>
      </p:cxnSp>
      <p:sp>
        <p:nvSpPr>
          <p:cNvPr id="31" name="TextBox 30">
            <a:extLst>
              <a:ext uri="{FF2B5EF4-FFF2-40B4-BE49-F238E27FC236}">
                <a16:creationId xmlns:a16="http://schemas.microsoft.com/office/drawing/2014/main" id="{804DCEDA-4057-7EB1-3441-6FCE533DFB26}"/>
              </a:ext>
            </a:extLst>
          </p:cNvPr>
          <p:cNvSpPr txBox="1"/>
          <p:nvPr/>
        </p:nvSpPr>
        <p:spPr>
          <a:xfrm rot="16200000">
            <a:off x="417984" y="3237384"/>
            <a:ext cx="3505199" cy="230832"/>
          </a:xfrm>
          <a:prstGeom prst="rect">
            <a:avLst/>
          </a:prstGeom>
          <a:solidFill>
            <a:schemeClr val="bg1"/>
          </a:solidFill>
        </p:spPr>
        <p:txBody>
          <a:bodyPr wrap="square">
            <a:spAutoFit/>
          </a:bodyPr>
          <a:lstStyle/>
          <a:p>
            <a:pPr>
              <a:buNone/>
            </a:pPr>
            <a:r>
              <a:rPr lang="nl-NL" sz="1000" b="1" dirty="0">
                <a:solidFill>
                  <a:srgbClr val="990099"/>
                </a:solidFill>
              </a:rPr>
              <a:t>Kernfysisch Versneller Instituut (KVI) te. Groningen</a:t>
            </a:r>
            <a:endParaRPr lang="LID4096" sz="1000" b="1" dirty="0">
              <a:solidFill>
                <a:srgbClr val="990099"/>
              </a:solidFill>
            </a:endParaRPr>
          </a:p>
        </p:txBody>
      </p:sp>
      <p:cxnSp>
        <p:nvCxnSpPr>
          <p:cNvPr id="34" name="Straight Connector 33">
            <a:extLst>
              <a:ext uri="{FF2B5EF4-FFF2-40B4-BE49-F238E27FC236}">
                <a16:creationId xmlns:a16="http://schemas.microsoft.com/office/drawing/2014/main" id="{FF6463EA-A46F-07E1-4AB7-88D91C6DC6D1}"/>
              </a:ext>
            </a:extLst>
          </p:cNvPr>
          <p:cNvCxnSpPr/>
          <p:nvPr/>
        </p:nvCxnSpPr>
        <p:spPr bwMode="auto">
          <a:xfrm>
            <a:off x="1752600" y="1276482"/>
            <a:ext cx="0" cy="5040000"/>
          </a:xfrm>
          <a:prstGeom prst="line">
            <a:avLst/>
          </a:prstGeom>
          <a:solidFill>
            <a:srgbClr val="FFFF99"/>
          </a:solidFill>
          <a:ln w="19050" cap="flat" cmpd="sng" algn="ctr">
            <a:solidFill>
              <a:srgbClr val="FF0000"/>
            </a:solidFill>
            <a:prstDash val="solid"/>
            <a:round/>
            <a:headEnd type="none" w="med" len="med"/>
            <a:tailEnd type="none" w="med" len="med"/>
          </a:ln>
          <a:effectLst/>
        </p:spPr>
      </p:cxnSp>
      <p:pic>
        <p:nvPicPr>
          <p:cNvPr id="3074" name="Picture 2" descr="Fascinating Newborn Facts | Baby Facts ...">
            <a:extLst>
              <a:ext uri="{FF2B5EF4-FFF2-40B4-BE49-F238E27FC236}">
                <a16:creationId xmlns:a16="http://schemas.microsoft.com/office/drawing/2014/main" id="{60B72A18-3A9D-B3AE-FEE9-E503D74C3CC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5000" b="10714"/>
          <a:stretch/>
        </p:blipFill>
        <p:spPr bwMode="auto">
          <a:xfrm rot="16200000">
            <a:off x="1389063" y="5082600"/>
            <a:ext cx="720000" cy="4608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7037CA51-25A1-77FE-5267-EA9E9017CEBE}"/>
              </a:ext>
            </a:extLst>
          </p:cNvPr>
          <p:cNvSpPr txBox="1"/>
          <p:nvPr/>
        </p:nvSpPr>
        <p:spPr>
          <a:xfrm rot="16200000">
            <a:off x="1545460" y="5722121"/>
            <a:ext cx="364527" cy="230832"/>
          </a:xfrm>
          <a:prstGeom prst="rect">
            <a:avLst/>
          </a:prstGeom>
          <a:solidFill>
            <a:schemeClr val="bg1"/>
          </a:solidFill>
        </p:spPr>
        <p:txBody>
          <a:bodyPr wrap="square">
            <a:spAutoFit/>
          </a:bodyPr>
          <a:lstStyle/>
          <a:p>
            <a:pPr>
              <a:buNone/>
            </a:pPr>
            <a:r>
              <a:rPr lang="nl-NL" sz="1000" b="1" dirty="0">
                <a:solidFill>
                  <a:srgbClr val="FF0000"/>
                </a:solidFill>
              </a:rPr>
              <a:t>me</a:t>
            </a:r>
            <a:endParaRPr lang="LID4096" sz="1000" b="1" dirty="0">
              <a:solidFill>
                <a:srgbClr val="FF0000"/>
              </a:solidFill>
            </a:endParaRPr>
          </a:p>
        </p:txBody>
      </p:sp>
      <p:cxnSp>
        <p:nvCxnSpPr>
          <p:cNvPr id="36" name="Straight Connector 35">
            <a:extLst>
              <a:ext uri="{FF2B5EF4-FFF2-40B4-BE49-F238E27FC236}">
                <a16:creationId xmlns:a16="http://schemas.microsoft.com/office/drawing/2014/main" id="{109B8075-337C-3DF0-2CB4-2C7767B564F3}"/>
              </a:ext>
            </a:extLst>
          </p:cNvPr>
          <p:cNvCxnSpPr/>
          <p:nvPr/>
        </p:nvCxnSpPr>
        <p:spPr bwMode="auto">
          <a:xfrm>
            <a:off x="3621675" y="1284600"/>
            <a:ext cx="0" cy="5040000"/>
          </a:xfrm>
          <a:prstGeom prst="line">
            <a:avLst/>
          </a:prstGeom>
          <a:solidFill>
            <a:srgbClr val="FFFF99"/>
          </a:solidFill>
          <a:ln w="19050" cap="flat" cmpd="sng" algn="ctr">
            <a:solidFill>
              <a:schemeClr val="accent6">
                <a:lumMod val="75000"/>
              </a:schemeClr>
            </a:solidFill>
            <a:prstDash val="solid"/>
            <a:round/>
            <a:headEnd type="none" w="med" len="med"/>
            <a:tailEnd type="none" w="med" len="med"/>
          </a:ln>
          <a:effectLst/>
        </p:spPr>
      </p:cxnSp>
      <p:sp>
        <p:nvSpPr>
          <p:cNvPr id="37" name="TextBox 36">
            <a:extLst>
              <a:ext uri="{FF2B5EF4-FFF2-40B4-BE49-F238E27FC236}">
                <a16:creationId xmlns:a16="http://schemas.microsoft.com/office/drawing/2014/main" id="{B4CC3E85-0DC4-4DC3-36C2-A638E57E1FB6}"/>
              </a:ext>
            </a:extLst>
          </p:cNvPr>
          <p:cNvSpPr txBox="1"/>
          <p:nvPr/>
        </p:nvSpPr>
        <p:spPr>
          <a:xfrm rot="16200000">
            <a:off x="2818450" y="4949818"/>
            <a:ext cx="1604332" cy="230832"/>
          </a:xfrm>
          <a:prstGeom prst="rect">
            <a:avLst/>
          </a:prstGeom>
          <a:solidFill>
            <a:schemeClr val="bg1"/>
          </a:solidFill>
        </p:spPr>
        <p:txBody>
          <a:bodyPr wrap="square">
            <a:spAutoFit/>
          </a:bodyPr>
          <a:lstStyle/>
          <a:p>
            <a:pPr>
              <a:buNone/>
            </a:pPr>
            <a:r>
              <a:rPr lang="nl-NL" sz="1000" b="1" dirty="0">
                <a:solidFill>
                  <a:schemeClr val="accent6">
                    <a:lumMod val="75000"/>
                  </a:schemeClr>
                </a:solidFill>
              </a:rPr>
              <a:t>Nobel </a:t>
            </a:r>
            <a:r>
              <a:rPr lang="nl-NL" sz="1000" b="1" dirty="0" err="1">
                <a:solidFill>
                  <a:schemeClr val="accent6">
                    <a:lumMod val="75000"/>
                  </a:schemeClr>
                </a:solidFill>
              </a:rPr>
              <a:t>to</a:t>
            </a:r>
            <a:r>
              <a:rPr lang="nl-NL" sz="1000" b="1" dirty="0">
                <a:solidFill>
                  <a:schemeClr val="accent6">
                    <a:lumMod val="75000"/>
                  </a:schemeClr>
                </a:solidFill>
              </a:rPr>
              <a:t> S. v.d. Meer</a:t>
            </a:r>
            <a:endParaRPr lang="LID4096" sz="1000" b="1" dirty="0">
              <a:solidFill>
                <a:schemeClr val="accent6">
                  <a:lumMod val="75000"/>
                </a:schemeClr>
              </a:solidFill>
            </a:endParaRPr>
          </a:p>
        </p:txBody>
      </p:sp>
      <p:cxnSp>
        <p:nvCxnSpPr>
          <p:cNvPr id="38" name="Straight Connector 37">
            <a:extLst>
              <a:ext uri="{FF2B5EF4-FFF2-40B4-BE49-F238E27FC236}">
                <a16:creationId xmlns:a16="http://schemas.microsoft.com/office/drawing/2014/main" id="{7B1F9AEA-25B3-69B5-EC4E-BEB72F2B7167}"/>
              </a:ext>
            </a:extLst>
          </p:cNvPr>
          <p:cNvCxnSpPr/>
          <p:nvPr/>
        </p:nvCxnSpPr>
        <p:spPr bwMode="auto">
          <a:xfrm>
            <a:off x="5007125" y="1295400"/>
            <a:ext cx="0" cy="5040000"/>
          </a:xfrm>
          <a:prstGeom prst="line">
            <a:avLst/>
          </a:prstGeom>
          <a:solidFill>
            <a:srgbClr val="FFFF99"/>
          </a:solidFill>
          <a:ln w="19050" cap="flat" cmpd="sng" algn="ctr">
            <a:solidFill>
              <a:schemeClr val="accent6">
                <a:lumMod val="75000"/>
              </a:schemeClr>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999ED7CD-74EE-4034-B692-D09CE6B45D12}"/>
              </a:ext>
            </a:extLst>
          </p:cNvPr>
          <p:cNvSpPr txBox="1"/>
          <p:nvPr/>
        </p:nvSpPr>
        <p:spPr>
          <a:xfrm rot="16200000">
            <a:off x="3492463" y="4573113"/>
            <a:ext cx="3119742" cy="230832"/>
          </a:xfrm>
          <a:prstGeom prst="rect">
            <a:avLst/>
          </a:prstGeom>
          <a:solidFill>
            <a:schemeClr val="bg1"/>
          </a:solidFill>
        </p:spPr>
        <p:txBody>
          <a:bodyPr wrap="square">
            <a:spAutoFit/>
          </a:bodyPr>
          <a:lstStyle/>
          <a:p>
            <a:pPr>
              <a:buNone/>
            </a:pPr>
            <a:r>
              <a:rPr lang="nl-NL" sz="1000" b="1" dirty="0">
                <a:solidFill>
                  <a:schemeClr val="accent6">
                    <a:lumMod val="75000"/>
                  </a:schemeClr>
                </a:solidFill>
              </a:rPr>
              <a:t>Nobel </a:t>
            </a:r>
            <a:r>
              <a:rPr lang="nl-NL" sz="1000" b="1" dirty="0" err="1">
                <a:solidFill>
                  <a:schemeClr val="accent6">
                    <a:lumMod val="75000"/>
                  </a:schemeClr>
                </a:solidFill>
              </a:rPr>
              <a:t>to</a:t>
            </a:r>
            <a:r>
              <a:rPr lang="nl-NL" sz="1000" b="1" dirty="0">
                <a:solidFill>
                  <a:schemeClr val="accent6">
                    <a:lumMod val="75000"/>
                  </a:schemeClr>
                </a:solidFill>
              </a:rPr>
              <a:t> G. 't Hooft, M.J.G. Veltman </a:t>
            </a:r>
            <a:endParaRPr lang="LID4096" sz="1000" b="1" dirty="0">
              <a:solidFill>
                <a:schemeClr val="accent6">
                  <a:lumMod val="75000"/>
                </a:schemeClr>
              </a:solidFill>
            </a:endParaRPr>
          </a:p>
        </p:txBody>
      </p:sp>
      <p:cxnSp>
        <p:nvCxnSpPr>
          <p:cNvPr id="40" name="Straight Connector 39">
            <a:extLst>
              <a:ext uri="{FF2B5EF4-FFF2-40B4-BE49-F238E27FC236}">
                <a16:creationId xmlns:a16="http://schemas.microsoft.com/office/drawing/2014/main" id="{16389FBB-1A1A-5716-80A1-93563B84C0B4}"/>
              </a:ext>
            </a:extLst>
          </p:cNvPr>
          <p:cNvCxnSpPr/>
          <p:nvPr/>
        </p:nvCxnSpPr>
        <p:spPr bwMode="auto">
          <a:xfrm>
            <a:off x="4298296" y="1284600"/>
            <a:ext cx="0" cy="5040000"/>
          </a:xfrm>
          <a:prstGeom prst="line">
            <a:avLst/>
          </a:prstGeom>
          <a:solidFill>
            <a:srgbClr val="FFFF99"/>
          </a:solidFill>
          <a:ln w="1905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19568432-D06F-9B1D-520E-EC988CD582BD}"/>
              </a:ext>
            </a:extLst>
          </p:cNvPr>
          <p:cNvCxnSpPr/>
          <p:nvPr/>
        </p:nvCxnSpPr>
        <p:spPr bwMode="auto">
          <a:xfrm>
            <a:off x="4876800" y="1280686"/>
            <a:ext cx="0" cy="5040000"/>
          </a:xfrm>
          <a:prstGeom prst="line">
            <a:avLst/>
          </a:prstGeom>
          <a:solidFill>
            <a:srgbClr val="FFFF99"/>
          </a:solidFill>
          <a:ln w="19050" cap="flat" cmpd="sng" algn="ctr">
            <a:solidFill>
              <a:schemeClr val="tx1"/>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3374B634-E2F4-1832-34FD-B24E6B29B7BC}"/>
              </a:ext>
            </a:extLst>
          </p:cNvPr>
          <p:cNvSpPr txBox="1"/>
          <p:nvPr/>
        </p:nvSpPr>
        <p:spPr>
          <a:xfrm rot="16200000">
            <a:off x="3453726" y="4693090"/>
            <a:ext cx="2727387" cy="230832"/>
          </a:xfrm>
          <a:prstGeom prst="rect">
            <a:avLst/>
          </a:prstGeom>
          <a:solidFill>
            <a:schemeClr val="bg1"/>
          </a:solidFill>
        </p:spPr>
        <p:txBody>
          <a:bodyPr wrap="square">
            <a:spAutoFit/>
          </a:bodyPr>
          <a:lstStyle/>
          <a:p>
            <a:pPr>
              <a:buNone/>
            </a:pPr>
            <a:r>
              <a:rPr lang="nl-NL" sz="1000" b="1" dirty="0"/>
              <a:t>accelerator </a:t>
            </a:r>
            <a:r>
              <a:rPr lang="nl-NL" sz="1000" b="1" dirty="0" err="1"/>
              <a:t>and</a:t>
            </a:r>
            <a:r>
              <a:rPr lang="nl-NL" sz="1000" b="1" dirty="0"/>
              <a:t> NIKHEF-K </a:t>
            </a:r>
            <a:r>
              <a:rPr lang="nl-NL" sz="1000" b="1" dirty="0" err="1"/>
              <a:t>closes</a:t>
            </a:r>
            <a:endParaRPr lang="LID4096" sz="1000" b="1" dirty="0"/>
          </a:p>
        </p:txBody>
      </p:sp>
      <p:cxnSp>
        <p:nvCxnSpPr>
          <p:cNvPr id="45" name="Straight Connector 44">
            <a:extLst>
              <a:ext uri="{FF2B5EF4-FFF2-40B4-BE49-F238E27FC236}">
                <a16:creationId xmlns:a16="http://schemas.microsoft.com/office/drawing/2014/main" id="{5F4791D8-69B9-A6D0-18C3-59FD98388004}"/>
              </a:ext>
            </a:extLst>
          </p:cNvPr>
          <p:cNvCxnSpPr/>
          <p:nvPr/>
        </p:nvCxnSpPr>
        <p:spPr bwMode="auto">
          <a:xfrm>
            <a:off x="4698651" y="1281737"/>
            <a:ext cx="0" cy="5040000"/>
          </a:xfrm>
          <a:prstGeom prst="line">
            <a:avLst/>
          </a:prstGeom>
          <a:solidFill>
            <a:srgbClr val="FFFF99"/>
          </a:solidFill>
          <a:ln w="19050" cap="flat" cmpd="sng" algn="ctr">
            <a:solidFill>
              <a:srgbClr val="FF0000"/>
            </a:solidFill>
            <a:prstDash val="solid"/>
            <a:round/>
            <a:headEnd type="none" w="med" len="med"/>
            <a:tailEnd type="none" w="med" len="med"/>
          </a:ln>
          <a:effectLst/>
        </p:spPr>
      </p:cxnSp>
      <p:sp>
        <p:nvSpPr>
          <p:cNvPr id="46" name="TextBox 45">
            <a:extLst>
              <a:ext uri="{FF2B5EF4-FFF2-40B4-BE49-F238E27FC236}">
                <a16:creationId xmlns:a16="http://schemas.microsoft.com/office/drawing/2014/main" id="{6BAD85E9-BF96-17E7-FC25-017994992BF1}"/>
              </a:ext>
            </a:extLst>
          </p:cNvPr>
          <p:cNvSpPr txBox="1"/>
          <p:nvPr/>
        </p:nvSpPr>
        <p:spPr>
          <a:xfrm rot="16200000">
            <a:off x="3812390" y="2418233"/>
            <a:ext cx="1790701" cy="230832"/>
          </a:xfrm>
          <a:prstGeom prst="rect">
            <a:avLst/>
          </a:prstGeom>
          <a:solidFill>
            <a:schemeClr val="bg1"/>
          </a:solidFill>
        </p:spPr>
        <p:txBody>
          <a:bodyPr wrap="square">
            <a:spAutoFit/>
          </a:bodyPr>
          <a:lstStyle/>
          <a:p>
            <a:pPr>
              <a:buNone/>
            </a:pPr>
            <a:r>
              <a:rPr lang="nl-NL" sz="1000" b="1" dirty="0">
                <a:solidFill>
                  <a:srgbClr val="FF0000"/>
                </a:solidFill>
              </a:rPr>
              <a:t>My PhD @NIKHEF-K</a:t>
            </a:r>
            <a:endParaRPr lang="LID4096" sz="1000" b="1" dirty="0">
              <a:solidFill>
                <a:srgbClr val="FF0000"/>
              </a:solidFill>
            </a:endParaRPr>
          </a:p>
        </p:txBody>
      </p:sp>
      <p:cxnSp>
        <p:nvCxnSpPr>
          <p:cNvPr id="47" name="Straight Connector 46">
            <a:extLst>
              <a:ext uri="{FF2B5EF4-FFF2-40B4-BE49-F238E27FC236}">
                <a16:creationId xmlns:a16="http://schemas.microsoft.com/office/drawing/2014/main" id="{EC30B9B7-855F-F4F8-F939-7EBDA2BC29EF}"/>
              </a:ext>
            </a:extLst>
          </p:cNvPr>
          <p:cNvCxnSpPr/>
          <p:nvPr/>
        </p:nvCxnSpPr>
        <p:spPr bwMode="auto">
          <a:xfrm>
            <a:off x="4075362" y="1276482"/>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48" name="TextBox 47">
            <a:extLst>
              <a:ext uri="{FF2B5EF4-FFF2-40B4-BE49-F238E27FC236}">
                <a16:creationId xmlns:a16="http://schemas.microsoft.com/office/drawing/2014/main" id="{BA9A1765-6850-898A-CF04-1ACA2B6752D3}"/>
              </a:ext>
            </a:extLst>
          </p:cNvPr>
          <p:cNvSpPr txBox="1"/>
          <p:nvPr/>
        </p:nvSpPr>
        <p:spPr>
          <a:xfrm rot="16200000">
            <a:off x="3644336" y="1984119"/>
            <a:ext cx="859934" cy="230832"/>
          </a:xfrm>
          <a:prstGeom prst="rect">
            <a:avLst/>
          </a:prstGeom>
          <a:solidFill>
            <a:schemeClr val="bg1"/>
          </a:solidFill>
        </p:spPr>
        <p:txBody>
          <a:bodyPr wrap="square">
            <a:spAutoFit/>
          </a:bodyPr>
          <a:lstStyle/>
          <a:p>
            <a:pPr>
              <a:buNone/>
            </a:pPr>
            <a:r>
              <a:rPr lang="nl-NL" sz="1000" b="1" dirty="0">
                <a:solidFill>
                  <a:srgbClr val="0000FF"/>
                </a:solidFill>
              </a:rPr>
              <a:t>LEP starts</a:t>
            </a:r>
            <a:endParaRPr lang="LID4096" sz="1000" b="1" dirty="0">
              <a:solidFill>
                <a:srgbClr val="0000FF"/>
              </a:solidFill>
            </a:endParaRPr>
          </a:p>
        </p:txBody>
      </p:sp>
      <p:cxnSp>
        <p:nvCxnSpPr>
          <p:cNvPr id="49" name="Straight Connector 48">
            <a:extLst>
              <a:ext uri="{FF2B5EF4-FFF2-40B4-BE49-F238E27FC236}">
                <a16:creationId xmlns:a16="http://schemas.microsoft.com/office/drawing/2014/main" id="{F62F8342-AFA7-7DA4-2F9C-20B4E7FB7282}"/>
              </a:ext>
            </a:extLst>
          </p:cNvPr>
          <p:cNvCxnSpPr/>
          <p:nvPr/>
        </p:nvCxnSpPr>
        <p:spPr bwMode="auto">
          <a:xfrm>
            <a:off x="5159525" y="1290000"/>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50" name="TextBox 49">
            <a:extLst>
              <a:ext uri="{FF2B5EF4-FFF2-40B4-BE49-F238E27FC236}">
                <a16:creationId xmlns:a16="http://schemas.microsoft.com/office/drawing/2014/main" id="{E0A30E2A-9793-8C9F-DB9D-EBB723C04372}"/>
              </a:ext>
            </a:extLst>
          </p:cNvPr>
          <p:cNvSpPr txBox="1"/>
          <p:nvPr/>
        </p:nvSpPr>
        <p:spPr>
          <a:xfrm rot="16200000">
            <a:off x="4763256" y="2032394"/>
            <a:ext cx="790420" cy="230832"/>
          </a:xfrm>
          <a:prstGeom prst="rect">
            <a:avLst/>
          </a:prstGeom>
          <a:solidFill>
            <a:schemeClr val="bg1"/>
          </a:solidFill>
        </p:spPr>
        <p:txBody>
          <a:bodyPr wrap="square">
            <a:spAutoFit/>
          </a:bodyPr>
          <a:lstStyle/>
          <a:p>
            <a:pPr>
              <a:buNone/>
            </a:pPr>
            <a:r>
              <a:rPr lang="nl-NL" sz="1000" b="1" dirty="0">
                <a:solidFill>
                  <a:srgbClr val="0000FF"/>
                </a:solidFill>
              </a:rPr>
              <a:t>LEP </a:t>
            </a:r>
            <a:r>
              <a:rPr lang="nl-NL" sz="1000" b="1" dirty="0" err="1">
                <a:solidFill>
                  <a:srgbClr val="0000FF"/>
                </a:solidFill>
              </a:rPr>
              <a:t>ends</a:t>
            </a:r>
            <a:endParaRPr lang="LID4096" sz="1000" b="1" dirty="0">
              <a:solidFill>
                <a:srgbClr val="0000FF"/>
              </a:solidFill>
            </a:endParaRPr>
          </a:p>
        </p:txBody>
      </p:sp>
      <p:cxnSp>
        <p:nvCxnSpPr>
          <p:cNvPr id="51" name="Straight Connector 50">
            <a:extLst>
              <a:ext uri="{FF2B5EF4-FFF2-40B4-BE49-F238E27FC236}">
                <a16:creationId xmlns:a16="http://schemas.microsoft.com/office/drawing/2014/main" id="{EC3F1986-DF2B-8C13-B7BA-CD56D664B7DD}"/>
              </a:ext>
            </a:extLst>
          </p:cNvPr>
          <p:cNvCxnSpPr/>
          <p:nvPr/>
        </p:nvCxnSpPr>
        <p:spPr bwMode="auto">
          <a:xfrm>
            <a:off x="4529132" y="1297212"/>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52" name="TextBox 51">
            <a:extLst>
              <a:ext uri="{FF2B5EF4-FFF2-40B4-BE49-F238E27FC236}">
                <a16:creationId xmlns:a16="http://schemas.microsoft.com/office/drawing/2014/main" id="{518C6155-A5B7-3022-2D43-D8F977031144}"/>
              </a:ext>
            </a:extLst>
          </p:cNvPr>
          <p:cNvSpPr txBox="1"/>
          <p:nvPr/>
        </p:nvSpPr>
        <p:spPr>
          <a:xfrm rot="16200000">
            <a:off x="3965500" y="5378960"/>
            <a:ext cx="1203247" cy="230832"/>
          </a:xfrm>
          <a:prstGeom prst="rect">
            <a:avLst/>
          </a:prstGeom>
          <a:solidFill>
            <a:schemeClr val="bg1"/>
          </a:solidFill>
        </p:spPr>
        <p:txBody>
          <a:bodyPr wrap="square">
            <a:spAutoFit/>
          </a:bodyPr>
          <a:lstStyle/>
          <a:p>
            <a:pPr>
              <a:buNone/>
            </a:pPr>
            <a:r>
              <a:rPr lang="nl-NL" sz="1000" b="1" dirty="0">
                <a:solidFill>
                  <a:srgbClr val="0000FF"/>
                </a:solidFill>
              </a:rPr>
              <a:t>LHC </a:t>
            </a:r>
            <a:r>
              <a:rPr lang="nl-NL" sz="1000" b="1" dirty="0" err="1">
                <a:solidFill>
                  <a:srgbClr val="0000FF"/>
                </a:solidFill>
              </a:rPr>
              <a:t>approved</a:t>
            </a:r>
            <a:endParaRPr lang="LID4096" sz="1000" b="1" dirty="0">
              <a:solidFill>
                <a:srgbClr val="0000FF"/>
              </a:solidFill>
            </a:endParaRPr>
          </a:p>
        </p:txBody>
      </p:sp>
      <p:cxnSp>
        <p:nvCxnSpPr>
          <p:cNvPr id="53" name="Straight Connector 52">
            <a:extLst>
              <a:ext uri="{FF2B5EF4-FFF2-40B4-BE49-F238E27FC236}">
                <a16:creationId xmlns:a16="http://schemas.microsoft.com/office/drawing/2014/main" id="{037B4892-A197-1EE2-CD43-AC2D60D19EA5}"/>
              </a:ext>
            </a:extLst>
          </p:cNvPr>
          <p:cNvCxnSpPr/>
          <p:nvPr/>
        </p:nvCxnSpPr>
        <p:spPr bwMode="auto">
          <a:xfrm>
            <a:off x="5940677" y="1284600"/>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54" name="TextBox 53">
            <a:extLst>
              <a:ext uri="{FF2B5EF4-FFF2-40B4-BE49-F238E27FC236}">
                <a16:creationId xmlns:a16="http://schemas.microsoft.com/office/drawing/2014/main" id="{3FA1A188-CA26-364E-57A0-7B3F56EE60DF}"/>
              </a:ext>
            </a:extLst>
          </p:cNvPr>
          <p:cNvSpPr txBox="1"/>
          <p:nvPr/>
        </p:nvSpPr>
        <p:spPr>
          <a:xfrm rot="16200000">
            <a:off x="5436778" y="1934444"/>
            <a:ext cx="1005680" cy="230832"/>
          </a:xfrm>
          <a:prstGeom prst="rect">
            <a:avLst/>
          </a:prstGeom>
          <a:solidFill>
            <a:schemeClr val="bg1"/>
          </a:solidFill>
        </p:spPr>
        <p:txBody>
          <a:bodyPr wrap="square">
            <a:spAutoFit/>
          </a:bodyPr>
          <a:lstStyle/>
          <a:p>
            <a:pPr>
              <a:buNone/>
            </a:pPr>
            <a:r>
              <a:rPr lang="nl-NL" sz="1000" b="1" dirty="0">
                <a:solidFill>
                  <a:srgbClr val="0000FF"/>
                </a:solidFill>
              </a:rPr>
              <a:t>LHC starts</a:t>
            </a:r>
            <a:endParaRPr lang="LID4096" sz="1000" b="1" dirty="0">
              <a:solidFill>
                <a:srgbClr val="0000FF"/>
              </a:solidFill>
            </a:endParaRPr>
          </a:p>
        </p:txBody>
      </p:sp>
      <p:cxnSp>
        <p:nvCxnSpPr>
          <p:cNvPr id="55" name="Straight Connector 54">
            <a:extLst>
              <a:ext uri="{FF2B5EF4-FFF2-40B4-BE49-F238E27FC236}">
                <a16:creationId xmlns:a16="http://schemas.microsoft.com/office/drawing/2014/main" id="{074AB881-BB75-2E2A-F90D-CF5E326E7BF5}"/>
              </a:ext>
            </a:extLst>
          </p:cNvPr>
          <p:cNvCxnSpPr/>
          <p:nvPr/>
        </p:nvCxnSpPr>
        <p:spPr bwMode="auto">
          <a:xfrm>
            <a:off x="8874921" y="1277348"/>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56" name="TextBox 55">
            <a:extLst>
              <a:ext uri="{FF2B5EF4-FFF2-40B4-BE49-F238E27FC236}">
                <a16:creationId xmlns:a16="http://schemas.microsoft.com/office/drawing/2014/main" id="{5FD55943-634E-D97D-405C-717FCC76FD94}"/>
              </a:ext>
            </a:extLst>
          </p:cNvPr>
          <p:cNvSpPr txBox="1"/>
          <p:nvPr/>
        </p:nvSpPr>
        <p:spPr>
          <a:xfrm rot="16200000">
            <a:off x="8396966" y="1919652"/>
            <a:ext cx="990600" cy="230832"/>
          </a:xfrm>
          <a:prstGeom prst="rect">
            <a:avLst/>
          </a:prstGeom>
          <a:solidFill>
            <a:schemeClr val="bg1"/>
          </a:solidFill>
        </p:spPr>
        <p:txBody>
          <a:bodyPr wrap="square">
            <a:spAutoFit/>
          </a:bodyPr>
          <a:lstStyle/>
          <a:p>
            <a:pPr>
              <a:buNone/>
            </a:pPr>
            <a:r>
              <a:rPr lang="nl-NL" sz="1000" b="1" dirty="0">
                <a:solidFill>
                  <a:srgbClr val="0000FF"/>
                </a:solidFill>
              </a:rPr>
              <a:t>LHC </a:t>
            </a:r>
            <a:r>
              <a:rPr lang="nl-NL" sz="1000" b="1" dirty="0" err="1">
                <a:solidFill>
                  <a:srgbClr val="0000FF"/>
                </a:solidFill>
              </a:rPr>
              <a:t>ends</a:t>
            </a:r>
            <a:endParaRPr lang="LID4096" sz="1000" b="1" dirty="0">
              <a:solidFill>
                <a:srgbClr val="0000FF"/>
              </a:solidFill>
            </a:endParaRPr>
          </a:p>
        </p:txBody>
      </p:sp>
      <p:cxnSp>
        <p:nvCxnSpPr>
          <p:cNvPr id="59" name="Straight Connector 58">
            <a:extLst>
              <a:ext uri="{FF2B5EF4-FFF2-40B4-BE49-F238E27FC236}">
                <a16:creationId xmlns:a16="http://schemas.microsoft.com/office/drawing/2014/main" id="{45D0780D-56F4-C77B-E14C-C74AF7FD3D55}"/>
              </a:ext>
            </a:extLst>
          </p:cNvPr>
          <p:cNvCxnSpPr/>
          <p:nvPr/>
        </p:nvCxnSpPr>
        <p:spPr bwMode="auto">
          <a:xfrm>
            <a:off x="4456466" y="1284600"/>
            <a:ext cx="0" cy="5040000"/>
          </a:xfrm>
          <a:prstGeom prst="line">
            <a:avLst/>
          </a:prstGeom>
          <a:solidFill>
            <a:srgbClr val="FFFF99"/>
          </a:solidFill>
          <a:ln w="19050" cap="flat" cmpd="sng" algn="ctr">
            <a:solidFill>
              <a:srgbClr val="0000FF"/>
            </a:solidFill>
            <a:prstDash val="solid"/>
            <a:round/>
            <a:headEnd type="none" w="med" len="med"/>
            <a:tailEnd type="none" w="med" len="med"/>
          </a:ln>
          <a:effectLst/>
        </p:spPr>
      </p:cxnSp>
      <p:sp>
        <p:nvSpPr>
          <p:cNvPr id="61" name="Rectangle 60">
            <a:extLst>
              <a:ext uri="{FF2B5EF4-FFF2-40B4-BE49-F238E27FC236}">
                <a16:creationId xmlns:a16="http://schemas.microsoft.com/office/drawing/2014/main" id="{7AA0255B-4304-8A88-5BF8-481DD79E7D86}"/>
              </a:ext>
            </a:extLst>
          </p:cNvPr>
          <p:cNvSpPr/>
          <p:nvPr/>
        </p:nvSpPr>
        <p:spPr bwMode="auto">
          <a:xfrm>
            <a:off x="4353165" y="3585857"/>
            <a:ext cx="151532" cy="1138543"/>
          </a:xfrm>
          <a:prstGeom prst="rect">
            <a:avLst/>
          </a:prstGeom>
          <a:solidFill>
            <a:schemeClr val="bg1"/>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10"/>
              </a:buBlip>
              <a:tabLst/>
            </a:pPr>
            <a:endParaRPr kumimoji="0" lang="LID4096" sz="1000" b="0" i="0" u="none" strike="noStrike" cap="none" normalizeH="0" baseline="0" dirty="0">
              <a:ln>
                <a:noFill/>
              </a:ln>
              <a:solidFill>
                <a:schemeClr val="tx1"/>
              </a:solidFill>
              <a:effectLst/>
              <a:latin typeface="Comic Sans MS" pitchFamily="66" charset="0"/>
            </a:endParaRPr>
          </a:p>
        </p:txBody>
      </p:sp>
      <p:sp>
        <p:nvSpPr>
          <p:cNvPr id="60" name="TextBox 59">
            <a:extLst>
              <a:ext uri="{FF2B5EF4-FFF2-40B4-BE49-F238E27FC236}">
                <a16:creationId xmlns:a16="http://schemas.microsoft.com/office/drawing/2014/main" id="{6B3C7BA1-0504-8284-8591-089D523B18E2}"/>
              </a:ext>
            </a:extLst>
          </p:cNvPr>
          <p:cNvSpPr txBox="1"/>
          <p:nvPr/>
        </p:nvSpPr>
        <p:spPr>
          <a:xfrm rot="16200000">
            <a:off x="3850154" y="4069142"/>
            <a:ext cx="1203246" cy="230832"/>
          </a:xfrm>
          <a:prstGeom prst="rect">
            <a:avLst/>
          </a:prstGeom>
          <a:noFill/>
        </p:spPr>
        <p:txBody>
          <a:bodyPr wrap="square">
            <a:spAutoFit/>
          </a:bodyPr>
          <a:lstStyle/>
          <a:p>
            <a:pPr>
              <a:buNone/>
            </a:pPr>
            <a:r>
              <a:rPr lang="nl-NL" sz="1000" b="1" dirty="0">
                <a:solidFill>
                  <a:srgbClr val="0000FF"/>
                </a:solidFill>
              </a:rPr>
              <a:t>SSC </a:t>
            </a:r>
            <a:r>
              <a:rPr lang="nl-NL" sz="1000" b="1" dirty="0" err="1">
                <a:solidFill>
                  <a:srgbClr val="0000FF"/>
                </a:solidFill>
              </a:rPr>
              <a:t>canceled</a:t>
            </a:r>
            <a:endParaRPr lang="nl-NL" sz="1000" b="1" dirty="0">
              <a:solidFill>
                <a:srgbClr val="0000FF"/>
              </a:solidFill>
            </a:endParaRPr>
          </a:p>
        </p:txBody>
      </p:sp>
      <p:cxnSp>
        <p:nvCxnSpPr>
          <p:cNvPr id="62" name="Straight Connector 61">
            <a:extLst>
              <a:ext uri="{FF2B5EF4-FFF2-40B4-BE49-F238E27FC236}">
                <a16:creationId xmlns:a16="http://schemas.microsoft.com/office/drawing/2014/main" id="{331351B2-1F4C-B9C7-4353-8F491BD75FF9}"/>
              </a:ext>
            </a:extLst>
          </p:cNvPr>
          <p:cNvCxnSpPr/>
          <p:nvPr/>
        </p:nvCxnSpPr>
        <p:spPr bwMode="auto">
          <a:xfrm>
            <a:off x="5221572" y="1276482"/>
            <a:ext cx="0" cy="5040000"/>
          </a:xfrm>
          <a:prstGeom prst="line">
            <a:avLst/>
          </a:prstGeom>
          <a:solidFill>
            <a:srgbClr val="FFFF99"/>
          </a:solidFill>
          <a:ln w="19050" cap="flat" cmpd="sng" algn="ctr">
            <a:solidFill>
              <a:srgbClr val="FF0000"/>
            </a:solidFill>
            <a:prstDash val="solid"/>
            <a:round/>
            <a:headEnd type="none" w="med" len="med"/>
            <a:tailEnd type="none" w="med" len="med"/>
          </a:ln>
          <a:effectLst/>
        </p:spPr>
      </p:cxnSp>
      <p:sp>
        <p:nvSpPr>
          <p:cNvPr id="953344" name="Rectangle 953343">
            <a:extLst>
              <a:ext uri="{FF2B5EF4-FFF2-40B4-BE49-F238E27FC236}">
                <a16:creationId xmlns:a16="http://schemas.microsoft.com/office/drawing/2014/main" id="{1EEFB0D8-CE36-312F-5131-0954AF0B0322}"/>
              </a:ext>
            </a:extLst>
          </p:cNvPr>
          <p:cNvSpPr/>
          <p:nvPr/>
        </p:nvSpPr>
        <p:spPr bwMode="auto">
          <a:xfrm>
            <a:off x="5176644" y="3574570"/>
            <a:ext cx="152399" cy="1671943"/>
          </a:xfrm>
          <a:prstGeom prst="rect">
            <a:avLst/>
          </a:prstGeom>
          <a:solidFill>
            <a:schemeClr val="bg1"/>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10"/>
              </a:buBlip>
              <a:tabLst/>
            </a:pPr>
            <a:endParaRPr kumimoji="0" lang="LID4096" sz="1000" b="0" i="0" u="none" strike="noStrike" cap="none" normalizeH="0" baseline="0">
              <a:ln>
                <a:noFill/>
              </a:ln>
              <a:solidFill>
                <a:schemeClr val="tx1"/>
              </a:solidFill>
              <a:effectLst/>
              <a:latin typeface="Comic Sans MS" pitchFamily="66" charset="0"/>
            </a:endParaRPr>
          </a:p>
        </p:txBody>
      </p:sp>
      <p:sp>
        <p:nvSpPr>
          <p:cNvPr id="63" name="TextBox 62">
            <a:extLst>
              <a:ext uri="{FF2B5EF4-FFF2-40B4-BE49-F238E27FC236}">
                <a16:creationId xmlns:a16="http://schemas.microsoft.com/office/drawing/2014/main" id="{AE86A5A3-17D2-F147-BC6C-C9D9D1972C75}"/>
              </a:ext>
            </a:extLst>
          </p:cNvPr>
          <p:cNvSpPr txBox="1"/>
          <p:nvPr/>
        </p:nvSpPr>
        <p:spPr>
          <a:xfrm rot="16200000">
            <a:off x="4345718" y="4305425"/>
            <a:ext cx="1839879" cy="230832"/>
          </a:xfrm>
          <a:prstGeom prst="rect">
            <a:avLst/>
          </a:prstGeom>
          <a:noFill/>
        </p:spPr>
        <p:txBody>
          <a:bodyPr wrap="square">
            <a:spAutoFit/>
          </a:bodyPr>
          <a:lstStyle/>
          <a:p>
            <a:pPr>
              <a:buNone/>
            </a:pPr>
            <a:r>
              <a:rPr lang="nl-NL" sz="1000" b="1" dirty="0" err="1">
                <a:solidFill>
                  <a:srgbClr val="FF0000"/>
                </a:solidFill>
              </a:rPr>
              <a:t>Nikhef</a:t>
            </a:r>
            <a:r>
              <a:rPr lang="nl-NL" sz="1000" b="1" dirty="0">
                <a:solidFill>
                  <a:srgbClr val="FF0000"/>
                </a:solidFill>
              </a:rPr>
              <a:t> </a:t>
            </a:r>
            <a:r>
              <a:rPr lang="nl-NL" sz="1000" b="1" dirty="0" err="1">
                <a:solidFill>
                  <a:srgbClr val="FF0000"/>
                </a:solidFill>
              </a:rPr>
              <a:t>staff</a:t>
            </a:r>
            <a:r>
              <a:rPr lang="nl-NL" sz="1000" b="1" dirty="0">
                <a:solidFill>
                  <a:srgbClr val="FF0000"/>
                </a:solidFill>
              </a:rPr>
              <a:t> in </a:t>
            </a:r>
            <a:r>
              <a:rPr lang="nl-NL" sz="1000" b="1" dirty="0" err="1">
                <a:solidFill>
                  <a:srgbClr val="FF0000"/>
                </a:solidFill>
              </a:rPr>
              <a:t>LHCb</a:t>
            </a:r>
            <a:endParaRPr lang="LID4096" sz="1000" b="1" dirty="0">
              <a:solidFill>
                <a:srgbClr val="FF0000"/>
              </a:solidFill>
            </a:endParaRPr>
          </a:p>
        </p:txBody>
      </p:sp>
      <p:cxnSp>
        <p:nvCxnSpPr>
          <p:cNvPr id="953345" name="Straight Connector 953344">
            <a:extLst>
              <a:ext uri="{FF2B5EF4-FFF2-40B4-BE49-F238E27FC236}">
                <a16:creationId xmlns:a16="http://schemas.microsoft.com/office/drawing/2014/main" id="{9FFFD85F-9C3C-2837-22F0-AEC28A03FB4E}"/>
              </a:ext>
            </a:extLst>
          </p:cNvPr>
          <p:cNvCxnSpPr/>
          <p:nvPr/>
        </p:nvCxnSpPr>
        <p:spPr bwMode="auto">
          <a:xfrm>
            <a:off x="5377287" y="1297212"/>
            <a:ext cx="0" cy="5040000"/>
          </a:xfrm>
          <a:prstGeom prst="line">
            <a:avLst/>
          </a:prstGeom>
          <a:solidFill>
            <a:srgbClr val="FFFF99"/>
          </a:solidFill>
          <a:ln w="19050" cap="flat" cmpd="sng" algn="ctr">
            <a:solidFill>
              <a:srgbClr val="A50021"/>
            </a:solidFill>
            <a:prstDash val="solid"/>
            <a:round/>
            <a:headEnd type="none" w="med" len="med"/>
            <a:tailEnd type="none" w="med" len="med"/>
          </a:ln>
          <a:effectLst/>
        </p:spPr>
      </p:cxnSp>
      <p:sp>
        <p:nvSpPr>
          <p:cNvPr id="953347" name="TextBox 953346">
            <a:extLst>
              <a:ext uri="{FF2B5EF4-FFF2-40B4-BE49-F238E27FC236}">
                <a16:creationId xmlns:a16="http://schemas.microsoft.com/office/drawing/2014/main" id="{838B194B-6F65-F4F7-F50A-D023C75DF3BC}"/>
              </a:ext>
            </a:extLst>
          </p:cNvPr>
          <p:cNvSpPr txBox="1"/>
          <p:nvPr/>
        </p:nvSpPr>
        <p:spPr>
          <a:xfrm rot="16200000">
            <a:off x="4450373" y="2348977"/>
            <a:ext cx="1920953" cy="230832"/>
          </a:xfrm>
          <a:prstGeom prst="rect">
            <a:avLst/>
          </a:prstGeom>
          <a:solidFill>
            <a:schemeClr val="bg1"/>
          </a:solidFill>
        </p:spPr>
        <p:txBody>
          <a:bodyPr wrap="square">
            <a:spAutoFit/>
          </a:bodyPr>
          <a:lstStyle/>
          <a:p>
            <a:pPr>
              <a:buNone/>
            </a:pPr>
            <a:r>
              <a:rPr lang="nl-NL" sz="1000" b="1" dirty="0" err="1">
                <a:solidFill>
                  <a:srgbClr val="A50021"/>
                </a:solidFill>
              </a:rPr>
              <a:t>Nikhef</a:t>
            </a:r>
            <a:r>
              <a:rPr lang="nl-NL" sz="1000" b="1" dirty="0">
                <a:solidFill>
                  <a:srgbClr val="A50021"/>
                </a:solidFill>
              </a:rPr>
              <a:t> </a:t>
            </a:r>
            <a:r>
              <a:rPr lang="nl-NL" sz="1000" b="1" dirty="0" err="1">
                <a:solidFill>
                  <a:srgbClr val="A50021"/>
                </a:solidFill>
              </a:rPr>
              <a:t>joins</a:t>
            </a:r>
            <a:r>
              <a:rPr lang="nl-NL" sz="1000" b="1" dirty="0">
                <a:solidFill>
                  <a:srgbClr val="A50021"/>
                </a:solidFill>
              </a:rPr>
              <a:t> ANTARES</a:t>
            </a:r>
            <a:endParaRPr lang="LID4096" sz="1000" b="1" dirty="0">
              <a:solidFill>
                <a:srgbClr val="A50021"/>
              </a:solidFill>
            </a:endParaRPr>
          </a:p>
        </p:txBody>
      </p:sp>
      <p:cxnSp>
        <p:nvCxnSpPr>
          <p:cNvPr id="2" name="Straight Connector 1">
            <a:extLst>
              <a:ext uri="{FF2B5EF4-FFF2-40B4-BE49-F238E27FC236}">
                <a16:creationId xmlns:a16="http://schemas.microsoft.com/office/drawing/2014/main" id="{287FEFB4-6202-EBF7-1637-87C7DA6B251C}"/>
              </a:ext>
            </a:extLst>
          </p:cNvPr>
          <p:cNvCxnSpPr/>
          <p:nvPr/>
        </p:nvCxnSpPr>
        <p:spPr bwMode="auto">
          <a:xfrm>
            <a:off x="4374932" y="1284600"/>
            <a:ext cx="0" cy="5040000"/>
          </a:xfrm>
          <a:prstGeom prst="line">
            <a:avLst/>
          </a:prstGeom>
          <a:solidFill>
            <a:srgbClr val="FFFF99"/>
          </a:solidFill>
          <a:ln w="19050" cap="flat" cmpd="sng" algn="ctr">
            <a:solidFill>
              <a:srgbClr val="33CCFF"/>
            </a:solidFill>
            <a:prstDash val="solid"/>
            <a:round/>
            <a:headEnd type="none" w="med" len="med"/>
            <a:tailEnd type="none" w="med" len="med"/>
          </a:ln>
          <a:effectLst/>
        </p:spPr>
      </p:cxnSp>
      <p:sp>
        <p:nvSpPr>
          <p:cNvPr id="7" name="Rectangle 6">
            <a:extLst>
              <a:ext uri="{FF2B5EF4-FFF2-40B4-BE49-F238E27FC236}">
                <a16:creationId xmlns:a16="http://schemas.microsoft.com/office/drawing/2014/main" id="{66C016B0-FCAD-F97A-6513-966606FA0A5F}"/>
              </a:ext>
            </a:extLst>
          </p:cNvPr>
          <p:cNvSpPr/>
          <p:nvPr/>
        </p:nvSpPr>
        <p:spPr bwMode="auto">
          <a:xfrm>
            <a:off x="4204117" y="2189024"/>
            <a:ext cx="120328" cy="1626376"/>
          </a:xfrm>
          <a:prstGeom prst="rect">
            <a:avLst/>
          </a:prstGeom>
          <a:solidFill>
            <a:schemeClr val="bg1"/>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10"/>
              </a:buBlip>
              <a:tabLst/>
            </a:pPr>
            <a:endParaRPr kumimoji="0" lang="LID4096" sz="1800" b="0" i="0" u="none" strike="noStrike" cap="none" normalizeH="0" baseline="0">
              <a:ln>
                <a:noFill/>
              </a:ln>
              <a:solidFill>
                <a:schemeClr val="tx1"/>
              </a:solidFill>
              <a:effectLst/>
              <a:latin typeface="Comic Sans MS" pitchFamily="66" charset="0"/>
            </a:endParaRPr>
          </a:p>
        </p:txBody>
      </p:sp>
      <p:sp>
        <p:nvSpPr>
          <p:cNvPr id="42" name="TextBox 41">
            <a:extLst>
              <a:ext uri="{FF2B5EF4-FFF2-40B4-BE49-F238E27FC236}">
                <a16:creationId xmlns:a16="http://schemas.microsoft.com/office/drawing/2014/main" id="{05E2E782-24C9-8AD9-CE90-8D641EA46766}"/>
              </a:ext>
            </a:extLst>
          </p:cNvPr>
          <p:cNvSpPr txBox="1"/>
          <p:nvPr/>
        </p:nvSpPr>
        <p:spPr>
          <a:xfrm rot="16200000">
            <a:off x="3491862" y="2957596"/>
            <a:ext cx="1626375" cy="230832"/>
          </a:xfrm>
          <a:prstGeom prst="rect">
            <a:avLst/>
          </a:prstGeom>
          <a:noFill/>
        </p:spPr>
        <p:txBody>
          <a:bodyPr wrap="square">
            <a:spAutoFit/>
          </a:bodyPr>
          <a:lstStyle/>
          <a:p>
            <a:pPr>
              <a:buNone/>
            </a:pPr>
            <a:r>
              <a:rPr lang="nl-NL" sz="1000" b="1" dirty="0"/>
              <a:t>First NIKHEF website</a:t>
            </a:r>
            <a:endParaRPr lang="LID4096" sz="1000" b="1" dirty="0"/>
          </a:p>
        </p:txBody>
      </p:sp>
      <p:sp>
        <p:nvSpPr>
          <p:cNvPr id="8" name="Rectangle 7">
            <a:extLst>
              <a:ext uri="{FF2B5EF4-FFF2-40B4-BE49-F238E27FC236}">
                <a16:creationId xmlns:a16="http://schemas.microsoft.com/office/drawing/2014/main" id="{8576A026-E833-4210-8024-8B1037405980}"/>
              </a:ext>
            </a:extLst>
          </p:cNvPr>
          <p:cNvSpPr/>
          <p:nvPr/>
        </p:nvSpPr>
        <p:spPr bwMode="auto">
          <a:xfrm>
            <a:off x="4311459" y="5091299"/>
            <a:ext cx="120328" cy="936000"/>
          </a:xfrm>
          <a:prstGeom prst="rect">
            <a:avLst/>
          </a:prstGeom>
          <a:solidFill>
            <a:schemeClr val="bg1"/>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10"/>
              </a:buBlip>
              <a:tabLst/>
            </a:pPr>
            <a:endParaRPr kumimoji="0" lang="LID4096" sz="1800" b="0" i="0" u="none" strike="noStrike" cap="none" normalizeH="0" baseline="0">
              <a:ln>
                <a:noFill/>
              </a:ln>
              <a:solidFill>
                <a:schemeClr val="tx1"/>
              </a:solidFill>
              <a:effectLst/>
              <a:latin typeface="Comic Sans MS" pitchFamily="66" charset="0"/>
            </a:endParaRPr>
          </a:p>
        </p:txBody>
      </p:sp>
      <p:sp>
        <p:nvSpPr>
          <p:cNvPr id="3" name="TextBox 2">
            <a:extLst>
              <a:ext uri="{FF2B5EF4-FFF2-40B4-BE49-F238E27FC236}">
                <a16:creationId xmlns:a16="http://schemas.microsoft.com/office/drawing/2014/main" id="{893B1B0F-9646-CFBA-AD4F-2CA0EF1B7FC3}"/>
              </a:ext>
            </a:extLst>
          </p:cNvPr>
          <p:cNvSpPr txBox="1"/>
          <p:nvPr/>
        </p:nvSpPr>
        <p:spPr>
          <a:xfrm rot="16200000">
            <a:off x="3881625" y="5415371"/>
            <a:ext cx="1005680" cy="230832"/>
          </a:xfrm>
          <a:prstGeom prst="rect">
            <a:avLst/>
          </a:prstGeom>
          <a:noFill/>
          <a:ln>
            <a:noFill/>
          </a:ln>
        </p:spPr>
        <p:txBody>
          <a:bodyPr wrap="square">
            <a:spAutoFit/>
          </a:bodyPr>
          <a:lstStyle/>
          <a:p>
            <a:pPr>
              <a:buNone/>
            </a:pPr>
            <a:r>
              <a:rPr lang="nl-NL" sz="1000" b="1" dirty="0">
                <a:solidFill>
                  <a:srgbClr val="33CCFF"/>
                </a:solidFill>
              </a:rPr>
              <a:t>HERA starts</a:t>
            </a:r>
            <a:endParaRPr lang="LID4096" sz="1000" b="1" dirty="0">
              <a:solidFill>
                <a:srgbClr val="33CCFF"/>
              </a:solidFill>
            </a:endParaRPr>
          </a:p>
        </p:txBody>
      </p:sp>
      <p:cxnSp>
        <p:nvCxnSpPr>
          <p:cNvPr id="9" name="Straight Connector 8">
            <a:extLst>
              <a:ext uri="{FF2B5EF4-FFF2-40B4-BE49-F238E27FC236}">
                <a16:creationId xmlns:a16="http://schemas.microsoft.com/office/drawing/2014/main" id="{99F72116-53F0-F1BC-AF2D-311AE0C14941}"/>
              </a:ext>
            </a:extLst>
          </p:cNvPr>
          <p:cNvCxnSpPr/>
          <p:nvPr/>
        </p:nvCxnSpPr>
        <p:spPr bwMode="auto">
          <a:xfrm>
            <a:off x="5738169" y="1297212"/>
            <a:ext cx="0" cy="5040000"/>
          </a:xfrm>
          <a:prstGeom prst="line">
            <a:avLst/>
          </a:prstGeom>
          <a:solidFill>
            <a:srgbClr val="FFFF99"/>
          </a:solidFill>
          <a:ln w="19050" cap="flat" cmpd="sng" algn="ctr">
            <a:solidFill>
              <a:srgbClr val="33CCFF"/>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1C8EA11D-08CB-E0AA-2EEE-6A471E3C5DDA}"/>
              </a:ext>
            </a:extLst>
          </p:cNvPr>
          <p:cNvSpPr txBox="1"/>
          <p:nvPr/>
        </p:nvSpPr>
        <p:spPr>
          <a:xfrm rot="16200000">
            <a:off x="5296181" y="5376664"/>
            <a:ext cx="903041" cy="230832"/>
          </a:xfrm>
          <a:prstGeom prst="rect">
            <a:avLst/>
          </a:prstGeom>
          <a:solidFill>
            <a:schemeClr val="bg1"/>
          </a:solidFill>
          <a:ln>
            <a:noFill/>
          </a:ln>
        </p:spPr>
        <p:txBody>
          <a:bodyPr wrap="square">
            <a:spAutoFit/>
          </a:bodyPr>
          <a:lstStyle/>
          <a:p>
            <a:pPr>
              <a:buNone/>
            </a:pPr>
            <a:r>
              <a:rPr lang="nl-NL" sz="1000" b="1" dirty="0">
                <a:solidFill>
                  <a:srgbClr val="33CCFF"/>
                </a:solidFill>
              </a:rPr>
              <a:t>HERA </a:t>
            </a:r>
            <a:r>
              <a:rPr lang="nl-NL" sz="1000" b="1" dirty="0" err="1">
                <a:solidFill>
                  <a:srgbClr val="33CCFF"/>
                </a:solidFill>
              </a:rPr>
              <a:t>ends</a:t>
            </a:r>
            <a:endParaRPr lang="LID4096" sz="1000" b="1" dirty="0">
              <a:solidFill>
                <a:srgbClr val="33CCFF"/>
              </a:solidFill>
            </a:endParaRPr>
          </a:p>
        </p:txBody>
      </p:sp>
      <p:cxnSp>
        <p:nvCxnSpPr>
          <p:cNvPr id="11" name="Straight Connector 10">
            <a:extLst>
              <a:ext uri="{FF2B5EF4-FFF2-40B4-BE49-F238E27FC236}">
                <a16:creationId xmlns:a16="http://schemas.microsoft.com/office/drawing/2014/main" id="{C65C4AE7-B31A-B8E8-6F60-EBF4C2849874}"/>
              </a:ext>
            </a:extLst>
          </p:cNvPr>
          <p:cNvCxnSpPr/>
          <p:nvPr/>
        </p:nvCxnSpPr>
        <p:spPr bwMode="auto">
          <a:xfrm>
            <a:off x="3755911" y="1279586"/>
            <a:ext cx="0" cy="5040000"/>
          </a:xfrm>
          <a:prstGeom prst="line">
            <a:avLst/>
          </a:prstGeom>
          <a:solidFill>
            <a:srgbClr val="FFFF99"/>
          </a:solidFill>
          <a:ln w="19050" cap="flat" cmpd="sng" algn="ctr">
            <a:solidFill>
              <a:srgbClr val="FFC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6D5A259-31EF-08AD-2ADA-326E122D1004}"/>
              </a:ext>
            </a:extLst>
          </p:cNvPr>
          <p:cNvSpPr txBox="1"/>
          <p:nvPr/>
        </p:nvSpPr>
        <p:spPr>
          <a:xfrm rot="16200000">
            <a:off x="2360192" y="2727045"/>
            <a:ext cx="2789320" cy="230832"/>
          </a:xfrm>
          <a:prstGeom prst="rect">
            <a:avLst/>
          </a:prstGeom>
          <a:solidFill>
            <a:schemeClr val="bg1"/>
          </a:solidFill>
        </p:spPr>
        <p:txBody>
          <a:bodyPr wrap="square">
            <a:spAutoFit/>
          </a:bodyPr>
          <a:lstStyle/>
          <a:p>
            <a:pPr>
              <a:buNone/>
            </a:pPr>
            <a:r>
              <a:rPr lang="nl-NL" sz="1000" b="1" dirty="0">
                <a:solidFill>
                  <a:srgbClr val="FFC000"/>
                </a:solidFill>
              </a:rPr>
              <a:t>Collider </a:t>
            </a:r>
            <a:r>
              <a:rPr lang="nl-NL" sz="1000" b="1" dirty="0" err="1">
                <a:solidFill>
                  <a:srgbClr val="FFC000"/>
                </a:solidFill>
              </a:rPr>
              <a:t>Deetector</a:t>
            </a:r>
            <a:r>
              <a:rPr lang="nl-NL" sz="1000" b="1" dirty="0">
                <a:solidFill>
                  <a:srgbClr val="FFC000"/>
                </a:solidFill>
              </a:rPr>
              <a:t> </a:t>
            </a:r>
            <a:r>
              <a:rPr lang="nl-NL" sz="1000" b="1" dirty="0" err="1">
                <a:solidFill>
                  <a:srgbClr val="FFC000"/>
                </a:solidFill>
              </a:rPr>
              <a:t>Fermilab</a:t>
            </a:r>
            <a:r>
              <a:rPr lang="nl-NL" sz="1000" b="1" dirty="0">
                <a:solidFill>
                  <a:srgbClr val="FFC000"/>
                </a:solidFill>
              </a:rPr>
              <a:t> (CDF) starts</a:t>
            </a:r>
            <a:endParaRPr lang="LID4096" sz="1000" b="1" dirty="0">
              <a:solidFill>
                <a:srgbClr val="FFC000"/>
              </a:solidFill>
            </a:endParaRPr>
          </a:p>
        </p:txBody>
      </p:sp>
      <p:cxnSp>
        <p:nvCxnSpPr>
          <p:cNvPr id="14" name="Straight Connector 13">
            <a:extLst>
              <a:ext uri="{FF2B5EF4-FFF2-40B4-BE49-F238E27FC236}">
                <a16:creationId xmlns:a16="http://schemas.microsoft.com/office/drawing/2014/main" id="{2511D8F3-F41B-27F8-2DB2-3BC26DC76110}"/>
              </a:ext>
            </a:extLst>
          </p:cNvPr>
          <p:cNvCxnSpPr/>
          <p:nvPr/>
        </p:nvCxnSpPr>
        <p:spPr bwMode="auto">
          <a:xfrm>
            <a:off x="6108696" y="1295400"/>
            <a:ext cx="0" cy="5040000"/>
          </a:xfrm>
          <a:prstGeom prst="line">
            <a:avLst/>
          </a:prstGeom>
          <a:solidFill>
            <a:srgbClr val="FFFF99"/>
          </a:solidFill>
          <a:ln w="19050" cap="flat" cmpd="sng" algn="ctr">
            <a:solidFill>
              <a:srgbClr val="FFC00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16610A47-0855-8419-4004-DCE9FF3D8E54}"/>
              </a:ext>
            </a:extLst>
          </p:cNvPr>
          <p:cNvSpPr txBox="1"/>
          <p:nvPr/>
        </p:nvSpPr>
        <p:spPr>
          <a:xfrm rot="16200000">
            <a:off x="4712977" y="2742859"/>
            <a:ext cx="2789320" cy="230832"/>
          </a:xfrm>
          <a:prstGeom prst="rect">
            <a:avLst/>
          </a:prstGeom>
          <a:solidFill>
            <a:schemeClr val="bg1"/>
          </a:solidFill>
        </p:spPr>
        <p:txBody>
          <a:bodyPr wrap="square">
            <a:spAutoFit/>
          </a:bodyPr>
          <a:lstStyle/>
          <a:p>
            <a:pPr>
              <a:buNone/>
            </a:pPr>
            <a:r>
              <a:rPr lang="nl-NL" sz="1000" b="1" dirty="0">
                <a:solidFill>
                  <a:srgbClr val="FFC000"/>
                </a:solidFill>
              </a:rPr>
              <a:t>Collider </a:t>
            </a:r>
            <a:r>
              <a:rPr lang="nl-NL" sz="1000" b="1" dirty="0" err="1">
                <a:solidFill>
                  <a:srgbClr val="FFC000"/>
                </a:solidFill>
              </a:rPr>
              <a:t>Deetector</a:t>
            </a:r>
            <a:r>
              <a:rPr lang="nl-NL" sz="1000" b="1" dirty="0">
                <a:solidFill>
                  <a:srgbClr val="FFC000"/>
                </a:solidFill>
              </a:rPr>
              <a:t> </a:t>
            </a:r>
            <a:r>
              <a:rPr lang="nl-NL" sz="1000" b="1" dirty="0" err="1">
                <a:solidFill>
                  <a:srgbClr val="FFC000"/>
                </a:solidFill>
              </a:rPr>
              <a:t>Fermilab</a:t>
            </a:r>
            <a:r>
              <a:rPr lang="nl-NL" sz="1000" b="1" dirty="0">
                <a:solidFill>
                  <a:srgbClr val="FFC000"/>
                </a:solidFill>
              </a:rPr>
              <a:t> (CDF) </a:t>
            </a:r>
            <a:r>
              <a:rPr lang="nl-NL" sz="1000" b="1" dirty="0" err="1">
                <a:solidFill>
                  <a:srgbClr val="FFC000"/>
                </a:solidFill>
              </a:rPr>
              <a:t>ends</a:t>
            </a:r>
            <a:endParaRPr lang="LID4096" sz="1000" b="1" dirty="0">
              <a:solidFill>
                <a:srgbClr val="FFC000"/>
              </a:solidFill>
            </a:endParaRPr>
          </a:p>
        </p:txBody>
      </p:sp>
      <p:pic>
        <p:nvPicPr>
          <p:cNvPr id="19" name="Picture 2" descr="Ooster Ringdijk 18A, het Instituut voor Kernfysisch onderzoek (IKO) -">
            <a:extLst>
              <a:ext uri="{FF2B5EF4-FFF2-40B4-BE49-F238E27FC236}">
                <a16:creationId xmlns:a16="http://schemas.microsoft.com/office/drawing/2014/main" id="{A0F54B1B-3FF4-7BDA-A3A8-DBB5A387E4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444" y="1712598"/>
            <a:ext cx="4086254" cy="3194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Groningen 40 jaar Kernfysisch Versneller Instituut Woude,  Adriaan van der">
            <a:extLst>
              <a:ext uri="{FF2B5EF4-FFF2-40B4-BE49-F238E27FC236}">
                <a16:creationId xmlns:a16="http://schemas.microsoft.com/office/drawing/2014/main" id="{B4A32883-CF36-D641-0F4E-E95CBACD54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6917" y="2305993"/>
            <a:ext cx="4135103" cy="27169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bridge over a river with trees and buildings&#10;&#10;Description automatically generated">
            <a:extLst>
              <a:ext uri="{FF2B5EF4-FFF2-40B4-BE49-F238E27FC236}">
                <a16:creationId xmlns:a16="http://schemas.microsoft.com/office/drawing/2014/main" id="{21CD1B21-4853-F352-C92D-8FC95851C4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87135" y="2118645"/>
            <a:ext cx="5282202" cy="3275741"/>
          </a:xfrm>
          <a:prstGeom prst="rect">
            <a:avLst/>
          </a:prstGeom>
        </p:spPr>
      </p:pic>
      <p:cxnSp>
        <p:nvCxnSpPr>
          <p:cNvPr id="18" name="Straight Connector 17">
            <a:extLst>
              <a:ext uri="{FF2B5EF4-FFF2-40B4-BE49-F238E27FC236}">
                <a16:creationId xmlns:a16="http://schemas.microsoft.com/office/drawing/2014/main" id="{80640BF8-E1A1-466E-9FDF-0414EF596195}"/>
              </a:ext>
            </a:extLst>
          </p:cNvPr>
          <p:cNvCxnSpPr/>
          <p:nvPr/>
        </p:nvCxnSpPr>
        <p:spPr bwMode="auto">
          <a:xfrm>
            <a:off x="6288675" y="1295400"/>
            <a:ext cx="0" cy="5040000"/>
          </a:xfrm>
          <a:prstGeom prst="line">
            <a:avLst/>
          </a:prstGeom>
          <a:solidFill>
            <a:srgbClr val="FFFF99"/>
          </a:solidFill>
          <a:ln w="19050" cap="flat" cmpd="sng" algn="ctr">
            <a:solidFill>
              <a:schemeClr val="accent2">
                <a:lumMod val="60000"/>
                <a:lumOff val="40000"/>
              </a:schemeClr>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86A48901-A825-5E52-BD46-32BE96AB5D21}"/>
              </a:ext>
            </a:extLst>
          </p:cNvPr>
          <p:cNvSpPr txBox="1"/>
          <p:nvPr/>
        </p:nvSpPr>
        <p:spPr>
          <a:xfrm rot="16200000">
            <a:off x="5485450" y="4960618"/>
            <a:ext cx="1604332" cy="230832"/>
          </a:xfrm>
          <a:prstGeom prst="rect">
            <a:avLst/>
          </a:prstGeom>
          <a:solidFill>
            <a:schemeClr val="bg1"/>
          </a:solidFill>
        </p:spPr>
        <p:txBody>
          <a:bodyPr wrap="square">
            <a:spAutoFit/>
          </a:bodyPr>
          <a:lstStyle/>
          <a:p>
            <a:pPr>
              <a:buNone/>
            </a:pPr>
            <a:r>
              <a:rPr lang="nl-NL" sz="1000" b="1" dirty="0">
                <a:solidFill>
                  <a:schemeClr val="accent2">
                    <a:lumMod val="60000"/>
                    <a:lumOff val="40000"/>
                  </a:schemeClr>
                </a:solidFill>
              </a:rPr>
              <a:t>Nobel </a:t>
            </a:r>
            <a:r>
              <a:rPr lang="nl-NL" sz="1000" b="1" dirty="0" err="1">
                <a:solidFill>
                  <a:schemeClr val="accent2">
                    <a:lumMod val="60000"/>
                    <a:lumOff val="40000"/>
                  </a:schemeClr>
                </a:solidFill>
              </a:rPr>
              <a:t>to</a:t>
            </a:r>
            <a:r>
              <a:rPr lang="nl-NL" sz="1000" b="1" dirty="0">
                <a:solidFill>
                  <a:schemeClr val="accent2">
                    <a:lumMod val="60000"/>
                    <a:lumOff val="40000"/>
                  </a:schemeClr>
                </a:solidFill>
              </a:rPr>
              <a:t> F. </a:t>
            </a:r>
            <a:r>
              <a:rPr lang="nl-NL" sz="1000" b="1" dirty="0" err="1">
                <a:solidFill>
                  <a:schemeClr val="accent2">
                    <a:lumMod val="60000"/>
                    <a:lumOff val="40000"/>
                  </a:schemeClr>
                </a:solidFill>
              </a:rPr>
              <a:t>Englert</a:t>
            </a:r>
            <a:endParaRPr lang="LID4096" sz="1000" b="1" dirty="0">
              <a:solidFill>
                <a:schemeClr val="accent2">
                  <a:lumMod val="60000"/>
                  <a:lumOff val="40000"/>
                </a:schemeClr>
              </a:solidFill>
            </a:endParaRPr>
          </a:p>
        </p:txBody>
      </p:sp>
      <p:pic>
        <p:nvPicPr>
          <p:cNvPr id="1030" name="Picture 6" descr="The last minutes in the EMIN facility.">
            <a:extLst>
              <a:ext uri="{FF2B5EF4-FFF2-40B4-BE49-F238E27FC236}">
                <a16:creationId xmlns:a16="http://schemas.microsoft.com/office/drawing/2014/main" id="{9AA19F3A-27C5-8645-C3FC-3F1DF2638D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9473" y="2004967"/>
            <a:ext cx="4099452" cy="307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98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2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3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53345"/>
                                        </p:tgtEl>
                                        <p:attrNameLst>
                                          <p:attrName>style.visibility</p:attrName>
                                        </p:attrNameLst>
                                      </p:cBhvr>
                                      <p:to>
                                        <p:strVal val="visible"/>
                                      </p:to>
                                    </p:set>
                                  </p:childTnLst>
                                </p:cTn>
                              </p:par>
                              <p:par>
                                <p:cTn id="99" presetID="1" presetClass="exit" presetSubtype="0" fill="hold" nodeType="withEffect">
                                  <p:stCondLst>
                                    <p:cond delay="0"/>
                                  </p:stCondLst>
                                  <p:childTnLst>
                                    <p:set>
                                      <p:cBhvr>
                                        <p:cTn id="100" dur="1" fill="hold">
                                          <p:stCondLst>
                                            <p:cond delay="0"/>
                                          </p:stCondLst>
                                        </p:cTn>
                                        <p:tgtEl>
                                          <p:spTgt spid="103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95334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nodeType="clickEffect">
                                  <p:stCondLst>
                                    <p:cond delay="0"/>
                                  </p:stCondLst>
                                  <p:childTnLst>
                                    <p:set>
                                      <p:cBhvr>
                                        <p:cTn id="116" dur="1" fill="hold">
                                          <p:stCondLst>
                                            <p:cond delay="0"/>
                                          </p:stCondLst>
                                        </p:cTn>
                                        <p:tgtEl>
                                          <p:spTgt spid="3074"/>
                                        </p:tgtEl>
                                        <p:attrNameLst>
                                          <p:attrName>style.visibility</p:attrName>
                                        </p:attrNameLst>
                                      </p:cBhvr>
                                      <p:to>
                                        <p:strVal val="visible"/>
                                      </p:to>
                                    </p:set>
                                    <p:animEffect transition="in" filter="wipe(down)">
                                      <p:cBhvr>
                                        <p:cTn id="117" dur="580">
                                          <p:stCondLst>
                                            <p:cond delay="0"/>
                                          </p:stCondLst>
                                        </p:cTn>
                                        <p:tgtEl>
                                          <p:spTgt spid="3074"/>
                                        </p:tgtEl>
                                      </p:cBhvr>
                                    </p:animEffect>
                                    <p:anim calcmode="lin" valueType="num">
                                      <p:cBhvr>
                                        <p:cTn id="11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23" dur="26">
                                          <p:stCondLst>
                                            <p:cond delay="650"/>
                                          </p:stCondLst>
                                        </p:cTn>
                                        <p:tgtEl>
                                          <p:spTgt spid="3074"/>
                                        </p:tgtEl>
                                      </p:cBhvr>
                                      <p:to x="100000" y="60000"/>
                                    </p:animScale>
                                    <p:animScale>
                                      <p:cBhvr>
                                        <p:cTn id="124" dur="166" decel="50000">
                                          <p:stCondLst>
                                            <p:cond delay="676"/>
                                          </p:stCondLst>
                                        </p:cTn>
                                        <p:tgtEl>
                                          <p:spTgt spid="3074"/>
                                        </p:tgtEl>
                                      </p:cBhvr>
                                      <p:to x="100000" y="100000"/>
                                    </p:animScale>
                                    <p:animScale>
                                      <p:cBhvr>
                                        <p:cTn id="125" dur="26">
                                          <p:stCondLst>
                                            <p:cond delay="1312"/>
                                          </p:stCondLst>
                                        </p:cTn>
                                        <p:tgtEl>
                                          <p:spTgt spid="3074"/>
                                        </p:tgtEl>
                                      </p:cBhvr>
                                      <p:to x="100000" y="80000"/>
                                    </p:animScale>
                                    <p:animScale>
                                      <p:cBhvr>
                                        <p:cTn id="126" dur="166" decel="50000">
                                          <p:stCondLst>
                                            <p:cond delay="1338"/>
                                          </p:stCondLst>
                                        </p:cTn>
                                        <p:tgtEl>
                                          <p:spTgt spid="3074"/>
                                        </p:tgtEl>
                                      </p:cBhvr>
                                      <p:to x="100000" y="100000"/>
                                    </p:animScale>
                                    <p:animScale>
                                      <p:cBhvr>
                                        <p:cTn id="127" dur="26">
                                          <p:stCondLst>
                                            <p:cond delay="1642"/>
                                          </p:stCondLst>
                                        </p:cTn>
                                        <p:tgtEl>
                                          <p:spTgt spid="3074"/>
                                        </p:tgtEl>
                                      </p:cBhvr>
                                      <p:to x="100000" y="90000"/>
                                    </p:animScale>
                                    <p:animScale>
                                      <p:cBhvr>
                                        <p:cTn id="128" dur="166" decel="50000">
                                          <p:stCondLst>
                                            <p:cond delay="1668"/>
                                          </p:stCondLst>
                                        </p:cTn>
                                        <p:tgtEl>
                                          <p:spTgt spid="3074"/>
                                        </p:tgtEl>
                                      </p:cBhvr>
                                      <p:to x="100000" y="100000"/>
                                    </p:animScale>
                                    <p:animScale>
                                      <p:cBhvr>
                                        <p:cTn id="129" dur="26">
                                          <p:stCondLst>
                                            <p:cond delay="1808"/>
                                          </p:stCondLst>
                                        </p:cTn>
                                        <p:tgtEl>
                                          <p:spTgt spid="3074"/>
                                        </p:tgtEl>
                                      </p:cBhvr>
                                      <p:to x="100000" y="95000"/>
                                    </p:animScale>
                                    <p:animScale>
                                      <p:cBhvr>
                                        <p:cTn id="130" dur="166" decel="50000">
                                          <p:stCondLst>
                                            <p:cond delay="1834"/>
                                          </p:stCondLst>
                                        </p:cTn>
                                        <p:tgtEl>
                                          <p:spTgt spid="3074"/>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down)">
                                      <p:cBhvr>
                                        <p:cTn id="133" dur="580">
                                          <p:stCondLst>
                                            <p:cond delay="0"/>
                                          </p:stCondLst>
                                        </p:cTn>
                                        <p:tgtEl>
                                          <p:spTgt spid="35"/>
                                        </p:tgtEl>
                                      </p:cBhvr>
                                    </p:animEffect>
                                    <p:anim calcmode="lin" valueType="num">
                                      <p:cBhvr>
                                        <p:cTn id="13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9" dur="26">
                                          <p:stCondLst>
                                            <p:cond delay="650"/>
                                          </p:stCondLst>
                                        </p:cTn>
                                        <p:tgtEl>
                                          <p:spTgt spid="35"/>
                                        </p:tgtEl>
                                      </p:cBhvr>
                                      <p:to x="100000" y="60000"/>
                                    </p:animScale>
                                    <p:animScale>
                                      <p:cBhvr>
                                        <p:cTn id="140" dur="166" decel="50000">
                                          <p:stCondLst>
                                            <p:cond delay="676"/>
                                          </p:stCondLst>
                                        </p:cTn>
                                        <p:tgtEl>
                                          <p:spTgt spid="35"/>
                                        </p:tgtEl>
                                      </p:cBhvr>
                                      <p:to x="100000" y="100000"/>
                                    </p:animScale>
                                    <p:animScale>
                                      <p:cBhvr>
                                        <p:cTn id="141" dur="26">
                                          <p:stCondLst>
                                            <p:cond delay="1312"/>
                                          </p:stCondLst>
                                        </p:cTn>
                                        <p:tgtEl>
                                          <p:spTgt spid="35"/>
                                        </p:tgtEl>
                                      </p:cBhvr>
                                      <p:to x="100000" y="80000"/>
                                    </p:animScale>
                                    <p:animScale>
                                      <p:cBhvr>
                                        <p:cTn id="142" dur="166" decel="50000">
                                          <p:stCondLst>
                                            <p:cond delay="1338"/>
                                          </p:stCondLst>
                                        </p:cTn>
                                        <p:tgtEl>
                                          <p:spTgt spid="35"/>
                                        </p:tgtEl>
                                      </p:cBhvr>
                                      <p:to x="100000" y="100000"/>
                                    </p:animScale>
                                    <p:animScale>
                                      <p:cBhvr>
                                        <p:cTn id="143" dur="26">
                                          <p:stCondLst>
                                            <p:cond delay="1642"/>
                                          </p:stCondLst>
                                        </p:cTn>
                                        <p:tgtEl>
                                          <p:spTgt spid="35"/>
                                        </p:tgtEl>
                                      </p:cBhvr>
                                      <p:to x="100000" y="90000"/>
                                    </p:animScale>
                                    <p:animScale>
                                      <p:cBhvr>
                                        <p:cTn id="144" dur="166" decel="50000">
                                          <p:stCondLst>
                                            <p:cond delay="1668"/>
                                          </p:stCondLst>
                                        </p:cTn>
                                        <p:tgtEl>
                                          <p:spTgt spid="35"/>
                                        </p:tgtEl>
                                      </p:cBhvr>
                                      <p:to x="100000" y="100000"/>
                                    </p:animScale>
                                    <p:animScale>
                                      <p:cBhvr>
                                        <p:cTn id="145" dur="26">
                                          <p:stCondLst>
                                            <p:cond delay="1808"/>
                                          </p:stCondLst>
                                        </p:cTn>
                                        <p:tgtEl>
                                          <p:spTgt spid="35"/>
                                        </p:tgtEl>
                                      </p:cBhvr>
                                      <p:to x="100000" y="95000"/>
                                    </p:animScale>
                                    <p:animScale>
                                      <p:cBhvr>
                                        <p:cTn id="146" dur="166" decel="50000">
                                          <p:stCondLst>
                                            <p:cond delay="1834"/>
                                          </p:stCondLst>
                                        </p:cTn>
                                        <p:tgtEl>
                                          <p:spTgt spid="35"/>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wipe(down)">
                                      <p:cBhvr>
                                        <p:cTn id="149" dur="580">
                                          <p:stCondLst>
                                            <p:cond delay="0"/>
                                          </p:stCondLst>
                                        </p:cTn>
                                        <p:tgtEl>
                                          <p:spTgt spid="34"/>
                                        </p:tgtEl>
                                      </p:cBhvr>
                                    </p:animEffect>
                                    <p:anim calcmode="lin" valueType="num">
                                      <p:cBhvr>
                                        <p:cTn id="15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55" dur="26">
                                          <p:stCondLst>
                                            <p:cond delay="650"/>
                                          </p:stCondLst>
                                        </p:cTn>
                                        <p:tgtEl>
                                          <p:spTgt spid="34"/>
                                        </p:tgtEl>
                                      </p:cBhvr>
                                      <p:to x="100000" y="60000"/>
                                    </p:animScale>
                                    <p:animScale>
                                      <p:cBhvr>
                                        <p:cTn id="156" dur="166" decel="50000">
                                          <p:stCondLst>
                                            <p:cond delay="676"/>
                                          </p:stCondLst>
                                        </p:cTn>
                                        <p:tgtEl>
                                          <p:spTgt spid="34"/>
                                        </p:tgtEl>
                                      </p:cBhvr>
                                      <p:to x="100000" y="100000"/>
                                    </p:animScale>
                                    <p:animScale>
                                      <p:cBhvr>
                                        <p:cTn id="157" dur="26">
                                          <p:stCondLst>
                                            <p:cond delay="1312"/>
                                          </p:stCondLst>
                                        </p:cTn>
                                        <p:tgtEl>
                                          <p:spTgt spid="34"/>
                                        </p:tgtEl>
                                      </p:cBhvr>
                                      <p:to x="100000" y="80000"/>
                                    </p:animScale>
                                    <p:animScale>
                                      <p:cBhvr>
                                        <p:cTn id="158" dur="166" decel="50000">
                                          <p:stCondLst>
                                            <p:cond delay="1338"/>
                                          </p:stCondLst>
                                        </p:cTn>
                                        <p:tgtEl>
                                          <p:spTgt spid="34"/>
                                        </p:tgtEl>
                                      </p:cBhvr>
                                      <p:to x="100000" y="100000"/>
                                    </p:animScale>
                                    <p:animScale>
                                      <p:cBhvr>
                                        <p:cTn id="159" dur="26">
                                          <p:stCondLst>
                                            <p:cond delay="1642"/>
                                          </p:stCondLst>
                                        </p:cTn>
                                        <p:tgtEl>
                                          <p:spTgt spid="34"/>
                                        </p:tgtEl>
                                      </p:cBhvr>
                                      <p:to x="100000" y="90000"/>
                                    </p:animScale>
                                    <p:animScale>
                                      <p:cBhvr>
                                        <p:cTn id="160" dur="166" decel="50000">
                                          <p:stCondLst>
                                            <p:cond delay="1668"/>
                                          </p:stCondLst>
                                        </p:cTn>
                                        <p:tgtEl>
                                          <p:spTgt spid="34"/>
                                        </p:tgtEl>
                                      </p:cBhvr>
                                      <p:to x="100000" y="100000"/>
                                    </p:animScale>
                                    <p:animScale>
                                      <p:cBhvr>
                                        <p:cTn id="161" dur="26">
                                          <p:stCondLst>
                                            <p:cond delay="1808"/>
                                          </p:stCondLst>
                                        </p:cTn>
                                        <p:tgtEl>
                                          <p:spTgt spid="34"/>
                                        </p:tgtEl>
                                      </p:cBhvr>
                                      <p:to x="100000" y="95000"/>
                                    </p:animScale>
                                    <p:animScale>
                                      <p:cBhvr>
                                        <p:cTn id="162" dur="166" decel="50000">
                                          <p:stCondLst>
                                            <p:cond delay="1834"/>
                                          </p:stCondLst>
                                        </p:cTn>
                                        <p:tgtEl>
                                          <p:spTgt spid="34"/>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6"/>
                                        </p:tgtEl>
                                        <p:attrNameLst>
                                          <p:attrName>style.visibility</p:attrName>
                                        </p:attrNameLst>
                                      </p:cBhvr>
                                      <p:to>
                                        <p:strVal val="visible"/>
                                      </p:to>
                                    </p:set>
                                    <p:animEffect transition="in" filter="wipe(down)">
                                      <p:cBhvr>
                                        <p:cTn id="165" dur="580">
                                          <p:stCondLst>
                                            <p:cond delay="0"/>
                                          </p:stCondLst>
                                        </p:cTn>
                                        <p:tgtEl>
                                          <p:spTgt spid="46"/>
                                        </p:tgtEl>
                                      </p:cBhvr>
                                    </p:animEffect>
                                    <p:anim calcmode="lin" valueType="num">
                                      <p:cBhvr>
                                        <p:cTn id="166"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71" dur="26">
                                          <p:stCondLst>
                                            <p:cond delay="650"/>
                                          </p:stCondLst>
                                        </p:cTn>
                                        <p:tgtEl>
                                          <p:spTgt spid="46"/>
                                        </p:tgtEl>
                                      </p:cBhvr>
                                      <p:to x="100000" y="60000"/>
                                    </p:animScale>
                                    <p:animScale>
                                      <p:cBhvr>
                                        <p:cTn id="172" dur="166" decel="50000">
                                          <p:stCondLst>
                                            <p:cond delay="676"/>
                                          </p:stCondLst>
                                        </p:cTn>
                                        <p:tgtEl>
                                          <p:spTgt spid="46"/>
                                        </p:tgtEl>
                                      </p:cBhvr>
                                      <p:to x="100000" y="100000"/>
                                    </p:animScale>
                                    <p:animScale>
                                      <p:cBhvr>
                                        <p:cTn id="173" dur="26">
                                          <p:stCondLst>
                                            <p:cond delay="1312"/>
                                          </p:stCondLst>
                                        </p:cTn>
                                        <p:tgtEl>
                                          <p:spTgt spid="46"/>
                                        </p:tgtEl>
                                      </p:cBhvr>
                                      <p:to x="100000" y="80000"/>
                                    </p:animScale>
                                    <p:animScale>
                                      <p:cBhvr>
                                        <p:cTn id="174" dur="166" decel="50000">
                                          <p:stCondLst>
                                            <p:cond delay="1338"/>
                                          </p:stCondLst>
                                        </p:cTn>
                                        <p:tgtEl>
                                          <p:spTgt spid="46"/>
                                        </p:tgtEl>
                                      </p:cBhvr>
                                      <p:to x="100000" y="100000"/>
                                    </p:animScale>
                                    <p:animScale>
                                      <p:cBhvr>
                                        <p:cTn id="175" dur="26">
                                          <p:stCondLst>
                                            <p:cond delay="1642"/>
                                          </p:stCondLst>
                                        </p:cTn>
                                        <p:tgtEl>
                                          <p:spTgt spid="46"/>
                                        </p:tgtEl>
                                      </p:cBhvr>
                                      <p:to x="100000" y="90000"/>
                                    </p:animScale>
                                    <p:animScale>
                                      <p:cBhvr>
                                        <p:cTn id="176" dur="166" decel="50000">
                                          <p:stCondLst>
                                            <p:cond delay="1668"/>
                                          </p:stCondLst>
                                        </p:cTn>
                                        <p:tgtEl>
                                          <p:spTgt spid="46"/>
                                        </p:tgtEl>
                                      </p:cBhvr>
                                      <p:to x="100000" y="100000"/>
                                    </p:animScale>
                                    <p:animScale>
                                      <p:cBhvr>
                                        <p:cTn id="177" dur="26">
                                          <p:stCondLst>
                                            <p:cond delay="1808"/>
                                          </p:stCondLst>
                                        </p:cTn>
                                        <p:tgtEl>
                                          <p:spTgt spid="46"/>
                                        </p:tgtEl>
                                      </p:cBhvr>
                                      <p:to x="100000" y="95000"/>
                                    </p:animScale>
                                    <p:animScale>
                                      <p:cBhvr>
                                        <p:cTn id="178" dur="166" decel="50000">
                                          <p:stCondLst>
                                            <p:cond delay="1834"/>
                                          </p:stCondLst>
                                        </p:cTn>
                                        <p:tgtEl>
                                          <p:spTgt spid="46"/>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45"/>
                                        </p:tgtEl>
                                        <p:attrNameLst>
                                          <p:attrName>style.visibility</p:attrName>
                                        </p:attrNameLst>
                                      </p:cBhvr>
                                      <p:to>
                                        <p:strVal val="visible"/>
                                      </p:to>
                                    </p:set>
                                    <p:animEffect transition="in" filter="wipe(down)">
                                      <p:cBhvr>
                                        <p:cTn id="181" dur="580">
                                          <p:stCondLst>
                                            <p:cond delay="0"/>
                                          </p:stCondLst>
                                        </p:cTn>
                                        <p:tgtEl>
                                          <p:spTgt spid="45"/>
                                        </p:tgtEl>
                                      </p:cBhvr>
                                    </p:animEffect>
                                    <p:anim calcmode="lin" valueType="num">
                                      <p:cBhvr>
                                        <p:cTn id="18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87" dur="26">
                                          <p:stCondLst>
                                            <p:cond delay="650"/>
                                          </p:stCondLst>
                                        </p:cTn>
                                        <p:tgtEl>
                                          <p:spTgt spid="45"/>
                                        </p:tgtEl>
                                      </p:cBhvr>
                                      <p:to x="100000" y="60000"/>
                                    </p:animScale>
                                    <p:animScale>
                                      <p:cBhvr>
                                        <p:cTn id="188" dur="166" decel="50000">
                                          <p:stCondLst>
                                            <p:cond delay="676"/>
                                          </p:stCondLst>
                                        </p:cTn>
                                        <p:tgtEl>
                                          <p:spTgt spid="45"/>
                                        </p:tgtEl>
                                      </p:cBhvr>
                                      <p:to x="100000" y="100000"/>
                                    </p:animScale>
                                    <p:animScale>
                                      <p:cBhvr>
                                        <p:cTn id="189" dur="26">
                                          <p:stCondLst>
                                            <p:cond delay="1312"/>
                                          </p:stCondLst>
                                        </p:cTn>
                                        <p:tgtEl>
                                          <p:spTgt spid="45"/>
                                        </p:tgtEl>
                                      </p:cBhvr>
                                      <p:to x="100000" y="80000"/>
                                    </p:animScale>
                                    <p:animScale>
                                      <p:cBhvr>
                                        <p:cTn id="190" dur="166" decel="50000">
                                          <p:stCondLst>
                                            <p:cond delay="1338"/>
                                          </p:stCondLst>
                                        </p:cTn>
                                        <p:tgtEl>
                                          <p:spTgt spid="45"/>
                                        </p:tgtEl>
                                      </p:cBhvr>
                                      <p:to x="100000" y="100000"/>
                                    </p:animScale>
                                    <p:animScale>
                                      <p:cBhvr>
                                        <p:cTn id="191" dur="26">
                                          <p:stCondLst>
                                            <p:cond delay="1642"/>
                                          </p:stCondLst>
                                        </p:cTn>
                                        <p:tgtEl>
                                          <p:spTgt spid="45"/>
                                        </p:tgtEl>
                                      </p:cBhvr>
                                      <p:to x="100000" y="90000"/>
                                    </p:animScale>
                                    <p:animScale>
                                      <p:cBhvr>
                                        <p:cTn id="192" dur="166" decel="50000">
                                          <p:stCondLst>
                                            <p:cond delay="1668"/>
                                          </p:stCondLst>
                                        </p:cTn>
                                        <p:tgtEl>
                                          <p:spTgt spid="45"/>
                                        </p:tgtEl>
                                      </p:cBhvr>
                                      <p:to x="100000" y="100000"/>
                                    </p:animScale>
                                    <p:animScale>
                                      <p:cBhvr>
                                        <p:cTn id="193" dur="26">
                                          <p:stCondLst>
                                            <p:cond delay="1808"/>
                                          </p:stCondLst>
                                        </p:cTn>
                                        <p:tgtEl>
                                          <p:spTgt spid="45"/>
                                        </p:tgtEl>
                                      </p:cBhvr>
                                      <p:to x="100000" y="95000"/>
                                    </p:animScale>
                                    <p:animScale>
                                      <p:cBhvr>
                                        <p:cTn id="194" dur="166" decel="50000">
                                          <p:stCondLst>
                                            <p:cond delay="1834"/>
                                          </p:stCondLst>
                                        </p:cTn>
                                        <p:tgtEl>
                                          <p:spTgt spid="45"/>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63"/>
                                        </p:tgtEl>
                                        <p:attrNameLst>
                                          <p:attrName>style.visibility</p:attrName>
                                        </p:attrNameLst>
                                      </p:cBhvr>
                                      <p:to>
                                        <p:strVal val="visible"/>
                                      </p:to>
                                    </p:set>
                                    <p:animEffect transition="in" filter="wipe(down)">
                                      <p:cBhvr>
                                        <p:cTn id="197" dur="580">
                                          <p:stCondLst>
                                            <p:cond delay="0"/>
                                          </p:stCondLst>
                                        </p:cTn>
                                        <p:tgtEl>
                                          <p:spTgt spid="63"/>
                                        </p:tgtEl>
                                      </p:cBhvr>
                                    </p:animEffect>
                                    <p:anim calcmode="lin" valueType="num">
                                      <p:cBhvr>
                                        <p:cTn id="198"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03" dur="26">
                                          <p:stCondLst>
                                            <p:cond delay="650"/>
                                          </p:stCondLst>
                                        </p:cTn>
                                        <p:tgtEl>
                                          <p:spTgt spid="63"/>
                                        </p:tgtEl>
                                      </p:cBhvr>
                                      <p:to x="100000" y="60000"/>
                                    </p:animScale>
                                    <p:animScale>
                                      <p:cBhvr>
                                        <p:cTn id="204" dur="166" decel="50000">
                                          <p:stCondLst>
                                            <p:cond delay="676"/>
                                          </p:stCondLst>
                                        </p:cTn>
                                        <p:tgtEl>
                                          <p:spTgt spid="63"/>
                                        </p:tgtEl>
                                      </p:cBhvr>
                                      <p:to x="100000" y="100000"/>
                                    </p:animScale>
                                    <p:animScale>
                                      <p:cBhvr>
                                        <p:cTn id="205" dur="26">
                                          <p:stCondLst>
                                            <p:cond delay="1312"/>
                                          </p:stCondLst>
                                        </p:cTn>
                                        <p:tgtEl>
                                          <p:spTgt spid="63"/>
                                        </p:tgtEl>
                                      </p:cBhvr>
                                      <p:to x="100000" y="80000"/>
                                    </p:animScale>
                                    <p:animScale>
                                      <p:cBhvr>
                                        <p:cTn id="206" dur="166" decel="50000">
                                          <p:stCondLst>
                                            <p:cond delay="1338"/>
                                          </p:stCondLst>
                                        </p:cTn>
                                        <p:tgtEl>
                                          <p:spTgt spid="63"/>
                                        </p:tgtEl>
                                      </p:cBhvr>
                                      <p:to x="100000" y="100000"/>
                                    </p:animScale>
                                    <p:animScale>
                                      <p:cBhvr>
                                        <p:cTn id="207" dur="26">
                                          <p:stCondLst>
                                            <p:cond delay="1642"/>
                                          </p:stCondLst>
                                        </p:cTn>
                                        <p:tgtEl>
                                          <p:spTgt spid="63"/>
                                        </p:tgtEl>
                                      </p:cBhvr>
                                      <p:to x="100000" y="90000"/>
                                    </p:animScale>
                                    <p:animScale>
                                      <p:cBhvr>
                                        <p:cTn id="208" dur="166" decel="50000">
                                          <p:stCondLst>
                                            <p:cond delay="1668"/>
                                          </p:stCondLst>
                                        </p:cTn>
                                        <p:tgtEl>
                                          <p:spTgt spid="63"/>
                                        </p:tgtEl>
                                      </p:cBhvr>
                                      <p:to x="100000" y="100000"/>
                                    </p:animScale>
                                    <p:animScale>
                                      <p:cBhvr>
                                        <p:cTn id="209" dur="26">
                                          <p:stCondLst>
                                            <p:cond delay="1808"/>
                                          </p:stCondLst>
                                        </p:cTn>
                                        <p:tgtEl>
                                          <p:spTgt spid="63"/>
                                        </p:tgtEl>
                                      </p:cBhvr>
                                      <p:to x="100000" y="95000"/>
                                    </p:animScale>
                                    <p:animScale>
                                      <p:cBhvr>
                                        <p:cTn id="210" dur="166" decel="50000">
                                          <p:stCondLst>
                                            <p:cond delay="1834"/>
                                          </p:stCondLst>
                                        </p:cTn>
                                        <p:tgtEl>
                                          <p:spTgt spid="63"/>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62"/>
                                        </p:tgtEl>
                                        <p:attrNameLst>
                                          <p:attrName>style.visibility</p:attrName>
                                        </p:attrNameLst>
                                      </p:cBhvr>
                                      <p:to>
                                        <p:strVal val="visible"/>
                                      </p:to>
                                    </p:set>
                                    <p:animEffect transition="in" filter="wipe(down)">
                                      <p:cBhvr>
                                        <p:cTn id="213" dur="580">
                                          <p:stCondLst>
                                            <p:cond delay="0"/>
                                          </p:stCondLst>
                                        </p:cTn>
                                        <p:tgtEl>
                                          <p:spTgt spid="62"/>
                                        </p:tgtEl>
                                      </p:cBhvr>
                                    </p:animEffect>
                                    <p:anim calcmode="lin" valueType="num">
                                      <p:cBhvr>
                                        <p:cTn id="21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19" dur="26">
                                          <p:stCondLst>
                                            <p:cond delay="650"/>
                                          </p:stCondLst>
                                        </p:cTn>
                                        <p:tgtEl>
                                          <p:spTgt spid="62"/>
                                        </p:tgtEl>
                                      </p:cBhvr>
                                      <p:to x="100000" y="60000"/>
                                    </p:animScale>
                                    <p:animScale>
                                      <p:cBhvr>
                                        <p:cTn id="220" dur="166" decel="50000">
                                          <p:stCondLst>
                                            <p:cond delay="676"/>
                                          </p:stCondLst>
                                        </p:cTn>
                                        <p:tgtEl>
                                          <p:spTgt spid="62"/>
                                        </p:tgtEl>
                                      </p:cBhvr>
                                      <p:to x="100000" y="100000"/>
                                    </p:animScale>
                                    <p:animScale>
                                      <p:cBhvr>
                                        <p:cTn id="221" dur="26">
                                          <p:stCondLst>
                                            <p:cond delay="1312"/>
                                          </p:stCondLst>
                                        </p:cTn>
                                        <p:tgtEl>
                                          <p:spTgt spid="62"/>
                                        </p:tgtEl>
                                      </p:cBhvr>
                                      <p:to x="100000" y="80000"/>
                                    </p:animScale>
                                    <p:animScale>
                                      <p:cBhvr>
                                        <p:cTn id="222" dur="166" decel="50000">
                                          <p:stCondLst>
                                            <p:cond delay="1338"/>
                                          </p:stCondLst>
                                        </p:cTn>
                                        <p:tgtEl>
                                          <p:spTgt spid="62"/>
                                        </p:tgtEl>
                                      </p:cBhvr>
                                      <p:to x="100000" y="100000"/>
                                    </p:animScale>
                                    <p:animScale>
                                      <p:cBhvr>
                                        <p:cTn id="223" dur="26">
                                          <p:stCondLst>
                                            <p:cond delay="1642"/>
                                          </p:stCondLst>
                                        </p:cTn>
                                        <p:tgtEl>
                                          <p:spTgt spid="62"/>
                                        </p:tgtEl>
                                      </p:cBhvr>
                                      <p:to x="100000" y="90000"/>
                                    </p:animScale>
                                    <p:animScale>
                                      <p:cBhvr>
                                        <p:cTn id="224" dur="166" decel="50000">
                                          <p:stCondLst>
                                            <p:cond delay="1668"/>
                                          </p:stCondLst>
                                        </p:cTn>
                                        <p:tgtEl>
                                          <p:spTgt spid="62"/>
                                        </p:tgtEl>
                                      </p:cBhvr>
                                      <p:to x="100000" y="100000"/>
                                    </p:animScale>
                                    <p:animScale>
                                      <p:cBhvr>
                                        <p:cTn id="225" dur="26">
                                          <p:stCondLst>
                                            <p:cond delay="1808"/>
                                          </p:stCondLst>
                                        </p:cTn>
                                        <p:tgtEl>
                                          <p:spTgt spid="62"/>
                                        </p:tgtEl>
                                      </p:cBhvr>
                                      <p:to x="100000" y="95000"/>
                                    </p:animScale>
                                    <p:animScale>
                                      <p:cBhvr>
                                        <p:cTn id="226"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5" grpId="0" animBg="1"/>
      <p:bldP spid="27" grpId="0" animBg="1"/>
      <p:bldP spid="31" grpId="0" animBg="1"/>
      <p:bldP spid="35" grpId="0" animBg="1"/>
      <p:bldP spid="44" grpId="0" animBg="1"/>
      <p:bldP spid="46" grpId="0" animBg="1"/>
      <p:bldP spid="48" grpId="0" animBg="1"/>
      <p:bldP spid="50" grpId="0" animBg="1"/>
      <p:bldP spid="52" grpId="0" animBg="1"/>
      <p:bldP spid="54" grpId="0" animBg="1"/>
      <p:bldP spid="56" grpId="0" animBg="1"/>
      <p:bldP spid="60" grpId="0"/>
      <p:bldP spid="63" grpId="0"/>
      <p:bldP spid="953347" grpId="0" animBg="1"/>
      <p:bldP spid="42" grpId="0"/>
      <p:bldP spid="3" grpId="0"/>
      <p:bldP spid="10" grpId="0" animBg="1"/>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5</a:t>
            </a:fld>
            <a:endParaRPr lang="en-US">
              <a:latin typeface="+mn-lt"/>
            </a:endParaRPr>
          </a:p>
        </p:txBody>
      </p:sp>
      <p:sp>
        <p:nvSpPr>
          <p:cNvPr id="953346" name="Rectangle 2"/>
          <p:cNvSpPr>
            <a:spLocks noGrp="1" noChangeArrowheads="1"/>
          </p:cNvSpPr>
          <p:nvPr>
            <p:ph type="title"/>
          </p:nvPr>
        </p:nvSpPr>
        <p:spPr/>
        <p:txBody>
          <a:bodyPr/>
          <a:lstStyle/>
          <a:p>
            <a:pPr>
              <a:defRPr/>
            </a:pPr>
            <a:r>
              <a:rPr lang="en-GB" dirty="0">
                <a:latin typeface="Comic Sans MS" pitchFamily="66" charset="0"/>
                <a:cs typeface="Times New Roman" pitchFamily="18" charset="0"/>
              </a:rPr>
              <a:t>Lifecycles</a:t>
            </a:r>
          </a:p>
        </p:txBody>
      </p:sp>
      <p:sp>
        <p:nvSpPr>
          <p:cNvPr id="18" name="TextBox 17">
            <a:extLst>
              <a:ext uri="{FF2B5EF4-FFF2-40B4-BE49-F238E27FC236}">
                <a16:creationId xmlns:a16="http://schemas.microsoft.com/office/drawing/2014/main" id="{D03C0B88-3B9E-3406-0E7D-CD9708C8B7A3}"/>
              </a:ext>
            </a:extLst>
          </p:cNvPr>
          <p:cNvSpPr txBox="1"/>
          <p:nvPr/>
        </p:nvSpPr>
        <p:spPr>
          <a:xfrm>
            <a:off x="76200" y="826246"/>
            <a:ext cx="7665881" cy="1551194"/>
          </a:xfrm>
          <a:prstGeom prst="rect">
            <a:avLst/>
          </a:prstGeom>
          <a:noFill/>
        </p:spPr>
        <p:txBody>
          <a:bodyPr wrap="none" rtlCol="0">
            <a:spAutoFit/>
          </a:bodyPr>
          <a:lstStyle/>
          <a:p>
            <a:pPr marL="285750" indent="-285750" algn="l">
              <a:buClrTx/>
              <a:buFont typeface="Wingdings" panose="05000000000000000000" pitchFamily="2" charset="2"/>
              <a:buChar char="q"/>
            </a:pPr>
            <a:r>
              <a:rPr lang="en-US" sz="2000" b="1" dirty="0"/>
              <a:t>Accelerators, some examples</a:t>
            </a:r>
          </a:p>
          <a:p>
            <a:pPr marL="742950" lvl="1" indent="-285750" algn="l">
              <a:buClrTx/>
              <a:buFont typeface="Wingdings" panose="05000000000000000000" pitchFamily="2" charset="2"/>
              <a:buChar char="§"/>
            </a:pPr>
            <a:r>
              <a:rPr lang="en-US" sz="1600" b="1" dirty="0">
                <a:solidFill>
                  <a:schemeClr val="bg2">
                    <a:lumMod val="75000"/>
                  </a:schemeClr>
                </a:solidFill>
              </a:rPr>
              <a:t>Large Electron–Positron Collider (LEP) @CERN: 1989 – 2000 (11 y)</a:t>
            </a:r>
          </a:p>
          <a:p>
            <a:pPr marL="742950" lvl="1" indent="-285750" algn="l">
              <a:buClrTx/>
              <a:buFont typeface="Wingdings" panose="05000000000000000000" pitchFamily="2" charset="2"/>
              <a:buChar char="§"/>
            </a:pPr>
            <a:r>
              <a:rPr lang="en-US" sz="1600" b="1" dirty="0">
                <a:solidFill>
                  <a:schemeClr val="bg2">
                    <a:lumMod val="75000"/>
                  </a:schemeClr>
                </a:solidFill>
              </a:rPr>
              <a:t>Large Hadron Collider (LHC) @CERN: 2010 – 2041 (31 y)</a:t>
            </a:r>
          </a:p>
          <a:p>
            <a:pPr marL="742950" lvl="1" indent="-285750" algn="l">
              <a:buClrTx/>
              <a:buFont typeface="Wingdings" panose="05000000000000000000" pitchFamily="2" charset="2"/>
              <a:buChar char="§"/>
            </a:pPr>
            <a:r>
              <a:rPr lang="en-US" sz="1600" b="1" dirty="0">
                <a:solidFill>
                  <a:schemeClr val="bg2">
                    <a:lumMod val="75000"/>
                  </a:schemeClr>
                </a:solidFill>
              </a:rPr>
              <a:t>Tevatron @Fermilab: 1983 – 2011 (28 y)</a:t>
            </a:r>
          </a:p>
          <a:p>
            <a:pPr marL="742950" lvl="1" indent="-285750" algn="l">
              <a:buClrTx/>
              <a:buFont typeface="Wingdings" panose="05000000000000000000" pitchFamily="2" charset="2"/>
              <a:buChar char="§"/>
            </a:pPr>
            <a:r>
              <a:rPr lang="en-US" sz="1600" b="1" dirty="0">
                <a:solidFill>
                  <a:schemeClr val="bg2">
                    <a:lumMod val="75000"/>
                  </a:schemeClr>
                </a:solidFill>
              </a:rPr>
              <a:t>HERA @DESY: </a:t>
            </a:r>
            <a:r>
              <a:rPr lang="pl-PL" sz="1600" b="1" dirty="0">
                <a:solidFill>
                  <a:schemeClr val="bg2">
                    <a:lumMod val="75000"/>
                  </a:schemeClr>
                </a:solidFill>
              </a:rPr>
              <a:t>1992 </a:t>
            </a:r>
            <a:r>
              <a:rPr lang="en-US" sz="1600" b="1" dirty="0">
                <a:solidFill>
                  <a:schemeClr val="bg2">
                    <a:lumMod val="75000"/>
                  </a:schemeClr>
                </a:solidFill>
              </a:rPr>
              <a:t>–</a:t>
            </a:r>
            <a:r>
              <a:rPr lang="pl-PL" sz="1600" b="1" dirty="0">
                <a:solidFill>
                  <a:schemeClr val="bg2">
                    <a:lumMod val="75000"/>
                  </a:schemeClr>
                </a:solidFill>
              </a:rPr>
              <a:t> 2007</a:t>
            </a:r>
            <a:r>
              <a:rPr lang="en-US" sz="1600" b="1" dirty="0">
                <a:solidFill>
                  <a:schemeClr val="bg2">
                    <a:lumMod val="75000"/>
                  </a:schemeClr>
                </a:solidFill>
              </a:rPr>
              <a:t> (25 y)</a:t>
            </a:r>
          </a:p>
        </p:txBody>
      </p:sp>
      <p:sp>
        <p:nvSpPr>
          <p:cNvPr id="2" name="TextBox 1">
            <a:extLst>
              <a:ext uri="{FF2B5EF4-FFF2-40B4-BE49-F238E27FC236}">
                <a16:creationId xmlns:a16="http://schemas.microsoft.com/office/drawing/2014/main" id="{F4CF1257-42AB-7D06-DA46-579C9491B8E7}"/>
              </a:ext>
            </a:extLst>
          </p:cNvPr>
          <p:cNvSpPr txBox="1"/>
          <p:nvPr/>
        </p:nvSpPr>
        <p:spPr>
          <a:xfrm>
            <a:off x="76200" y="3778435"/>
            <a:ext cx="8986756" cy="1551194"/>
          </a:xfrm>
          <a:prstGeom prst="rect">
            <a:avLst/>
          </a:prstGeom>
          <a:noFill/>
        </p:spPr>
        <p:txBody>
          <a:bodyPr wrap="none" rtlCol="0">
            <a:spAutoFit/>
          </a:bodyPr>
          <a:lstStyle/>
          <a:p>
            <a:pPr marL="285750" indent="-285750" algn="l">
              <a:buClrTx/>
              <a:buFont typeface="Wingdings" panose="05000000000000000000" pitchFamily="2" charset="2"/>
              <a:buChar char="q"/>
            </a:pPr>
            <a:r>
              <a:rPr lang="en-US" sz="2000" b="1" dirty="0">
                <a:solidFill>
                  <a:srgbClr val="0000FF"/>
                </a:solidFill>
              </a:rPr>
              <a:t>Detectors, some (random)        examples</a:t>
            </a:r>
          </a:p>
          <a:p>
            <a:pPr marL="285750" indent="-285750" algn="l">
              <a:buClrTx/>
              <a:buFont typeface="Wingdings" panose="05000000000000000000" pitchFamily="2" charset="2"/>
              <a:buChar char="q"/>
            </a:pPr>
            <a:endParaRPr lang="en-US" sz="1600" b="1" dirty="0">
              <a:solidFill>
                <a:srgbClr val="0000FF"/>
              </a:solidFill>
            </a:endParaRPr>
          </a:p>
          <a:p>
            <a:pPr marL="742950" lvl="1" indent="-285750" algn="l">
              <a:buClrTx/>
              <a:buFont typeface="Wingdings" panose="05000000000000000000" pitchFamily="2" charset="2"/>
              <a:buChar char="§"/>
            </a:pPr>
            <a:r>
              <a:rPr lang="en-US" sz="1600" b="1" dirty="0" err="1">
                <a:solidFill>
                  <a:srgbClr val="0000FF"/>
                </a:solidFill>
              </a:rPr>
              <a:t>LHCb</a:t>
            </a:r>
            <a:r>
              <a:rPr lang="en-US" sz="1600" b="1" dirty="0">
                <a:solidFill>
                  <a:srgbClr val="0000FF"/>
                </a:solidFill>
              </a:rPr>
              <a:t> Outer Tracker (straw tubes): 2001 – 2009 (inst.) – 2018 (removed)</a:t>
            </a:r>
          </a:p>
          <a:p>
            <a:pPr marL="742950" lvl="1" indent="-285750" algn="l">
              <a:buClrTx/>
              <a:buFont typeface="Wingdings" panose="05000000000000000000" pitchFamily="2" charset="2"/>
              <a:buChar char="§"/>
            </a:pPr>
            <a:r>
              <a:rPr lang="en-US" sz="1600" b="1" dirty="0" err="1">
                <a:solidFill>
                  <a:srgbClr val="0000FF"/>
                </a:solidFill>
              </a:rPr>
              <a:t>LHCb</a:t>
            </a:r>
            <a:r>
              <a:rPr lang="en-US" sz="1600" b="1" dirty="0">
                <a:solidFill>
                  <a:srgbClr val="0000FF"/>
                </a:solidFill>
              </a:rPr>
              <a:t> </a:t>
            </a:r>
            <a:r>
              <a:rPr lang="en-US" sz="1600" b="1" dirty="0" err="1">
                <a:solidFill>
                  <a:srgbClr val="0000FF"/>
                </a:solidFill>
              </a:rPr>
              <a:t>SciFi</a:t>
            </a:r>
            <a:r>
              <a:rPr lang="en-US" sz="1600" b="1" dirty="0">
                <a:solidFill>
                  <a:srgbClr val="0000FF"/>
                </a:solidFill>
              </a:rPr>
              <a:t> Tracker (scintillating fibers): : 2013 – 2022 (inst.) – 2033 (remove)</a:t>
            </a:r>
          </a:p>
          <a:p>
            <a:pPr marL="742950" lvl="1" indent="-285750" algn="l">
              <a:buClrTx/>
              <a:buFont typeface="Wingdings" panose="05000000000000000000" pitchFamily="2" charset="2"/>
              <a:buChar char="§"/>
            </a:pPr>
            <a:r>
              <a:rPr lang="en-US" sz="1600" b="1" dirty="0" err="1">
                <a:solidFill>
                  <a:srgbClr val="0000FF"/>
                </a:solidFill>
              </a:rPr>
              <a:t>LHCb</a:t>
            </a:r>
            <a:r>
              <a:rPr lang="en-US" sz="1600" b="1" dirty="0">
                <a:solidFill>
                  <a:srgbClr val="0000FF"/>
                </a:solidFill>
              </a:rPr>
              <a:t> VELO Upgrade II: 2026 – 2033 (inst.) – 2041 (remove)</a:t>
            </a:r>
          </a:p>
        </p:txBody>
      </p:sp>
      <p:sp>
        <p:nvSpPr>
          <p:cNvPr id="3" name="TextBox 2">
            <a:extLst>
              <a:ext uri="{FF2B5EF4-FFF2-40B4-BE49-F238E27FC236}">
                <a16:creationId xmlns:a16="http://schemas.microsoft.com/office/drawing/2014/main" id="{959455C5-8507-2713-35A7-B8AE6FFD8338}"/>
              </a:ext>
            </a:extLst>
          </p:cNvPr>
          <p:cNvSpPr txBox="1"/>
          <p:nvPr/>
        </p:nvSpPr>
        <p:spPr>
          <a:xfrm>
            <a:off x="1035615" y="5645826"/>
            <a:ext cx="7072770" cy="313932"/>
          </a:xfrm>
          <a:prstGeom prst="rect">
            <a:avLst/>
          </a:prstGeom>
          <a:solidFill>
            <a:schemeClr val="accent2"/>
          </a:solidFill>
        </p:spPr>
        <p:txBody>
          <a:bodyPr wrap="none" rtlCol="0">
            <a:spAutoFit/>
          </a:bodyPr>
          <a:lstStyle/>
          <a:p>
            <a:pPr algn="l">
              <a:buClrTx/>
              <a:buNone/>
            </a:pPr>
            <a:r>
              <a:rPr lang="en-US" sz="1600" b="1" dirty="0">
                <a:solidFill>
                  <a:schemeClr val="bg1"/>
                </a:solidFill>
              </a:rPr>
              <a:t>Experiments lifecycles 20-30 years, with 2-3 detector “iterations”</a:t>
            </a:r>
          </a:p>
        </p:txBody>
      </p:sp>
      <p:pic>
        <p:nvPicPr>
          <p:cNvPr id="1026" name="Picture 2" descr="Smiling Emoticon Happy Eyes Rosy Cheeks ...">
            <a:extLst>
              <a:ext uri="{FF2B5EF4-FFF2-40B4-BE49-F238E27FC236}">
                <a16:creationId xmlns:a16="http://schemas.microsoft.com/office/drawing/2014/main" id="{4AFC84BB-7BCE-F0CC-E734-09720B5D05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22"/>
          <a:stretch/>
        </p:blipFill>
        <p:spPr bwMode="auto">
          <a:xfrm>
            <a:off x="3657600" y="3549835"/>
            <a:ext cx="813043"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07B6A7-4519-72C4-7786-79EB427E2E7F}"/>
              </a:ext>
            </a:extLst>
          </p:cNvPr>
          <p:cNvSpPr txBox="1"/>
          <p:nvPr/>
        </p:nvSpPr>
        <p:spPr>
          <a:xfrm>
            <a:off x="1268050" y="6100204"/>
            <a:ext cx="6607899" cy="313932"/>
          </a:xfrm>
          <a:prstGeom prst="rect">
            <a:avLst/>
          </a:prstGeom>
          <a:solidFill>
            <a:srgbClr val="002060"/>
          </a:solidFill>
        </p:spPr>
        <p:txBody>
          <a:bodyPr wrap="none" rtlCol="0">
            <a:spAutoFit/>
          </a:bodyPr>
          <a:lstStyle/>
          <a:p>
            <a:pPr algn="l">
              <a:buClrTx/>
              <a:buNone/>
            </a:pPr>
            <a:r>
              <a:rPr lang="en-US" sz="1600" b="1" dirty="0">
                <a:solidFill>
                  <a:schemeClr val="bg1"/>
                </a:solidFill>
              </a:rPr>
              <a:t>In the career of a HEP physicist: 1-2 facilities, 3-4 detectors</a:t>
            </a:r>
          </a:p>
        </p:txBody>
      </p:sp>
      <p:pic>
        <p:nvPicPr>
          <p:cNvPr id="9" name="Picture 8">
            <a:extLst>
              <a:ext uri="{FF2B5EF4-FFF2-40B4-BE49-F238E27FC236}">
                <a16:creationId xmlns:a16="http://schemas.microsoft.com/office/drawing/2014/main" id="{ACB606C4-185A-DF49-59F4-8BDF90726B25}"/>
              </a:ext>
            </a:extLst>
          </p:cNvPr>
          <p:cNvPicPr>
            <a:picLocks noChangeAspect="1"/>
          </p:cNvPicPr>
          <p:nvPr/>
        </p:nvPicPr>
        <p:blipFill>
          <a:blip r:embed="rId4"/>
          <a:stretch>
            <a:fillRect/>
          </a:stretch>
        </p:blipFill>
        <p:spPr>
          <a:xfrm>
            <a:off x="5754224" y="1826032"/>
            <a:ext cx="2699378" cy="2507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2776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6</a:t>
            </a:fld>
            <a:endParaRPr lang="en-US">
              <a:latin typeface="+mn-lt"/>
            </a:endParaRPr>
          </a:p>
        </p:txBody>
      </p:sp>
      <p:sp>
        <p:nvSpPr>
          <p:cNvPr id="953346" name="Rectangle 2"/>
          <p:cNvSpPr>
            <a:spLocks noGrp="1" noChangeArrowheads="1"/>
          </p:cNvSpPr>
          <p:nvPr>
            <p:ph type="title"/>
          </p:nvPr>
        </p:nvSpPr>
        <p:spPr/>
        <p:txBody>
          <a:bodyPr/>
          <a:lstStyle/>
          <a:p>
            <a:pPr>
              <a:defRPr/>
            </a:pPr>
            <a:r>
              <a:rPr lang="en-GB" dirty="0" err="1">
                <a:latin typeface="Comic Sans MS" pitchFamily="66" charset="0"/>
                <a:cs typeface="Times New Roman" pitchFamily="18" charset="0"/>
              </a:rPr>
              <a:t>Nikhef</a:t>
            </a:r>
            <a:r>
              <a:rPr lang="en-GB" dirty="0">
                <a:latin typeface="Comic Sans MS" pitchFamily="66" charset="0"/>
                <a:cs typeface="Times New Roman" pitchFamily="18" charset="0"/>
              </a:rPr>
              <a:t> Research </a:t>
            </a:r>
          </a:p>
        </p:txBody>
      </p:sp>
      <p:sp>
        <p:nvSpPr>
          <p:cNvPr id="18" name="TextBox 17">
            <a:extLst>
              <a:ext uri="{FF2B5EF4-FFF2-40B4-BE49-F238E27FC236}">
                <a16:creationId xmlns:a16="http://schemas.microsoft.com/office/drawing/2014/main" id="{D03C0B88-3B9E-3406-0E7D-CD9708C8B7A3}"/>
              </a:ext>
            </a:extLst>
          </p:cNvPr>
          <p:cNvSpPr txBox="1"/>
          <p:nvPr/>
        </p:nvSpPr>
        <p:spPr>
          <a:xfrm>
            <a:off x="152400" y="933626"/>
            <a:ext cx="4615366" cy="5336846"/>
          </a:xfrm>
          <a:prstGeom prst="rect">
            <a:avLst/>
          </a:prstGeom>
          <a:noFill/>
        </p:spPr>
        <p:txBody>
          <a:bodyPr wrap="none" rtlCol="0">
            <a:spAutoFit/>
          </a:bodyPr>
          <a:lstStyle/>
          <a:p>
            <a:pPr marL="285750" indent="-285750" algn="l">
              <a:buClrTx/>
              <a:buFont typeface="Wingdings" panose="05000000000000000000" pitchFamily="2" charset="2"/>
              <a:buChar char="q"/>
            </a:pPr>
            <a:r>
              <a:rPr lang="en-US" sz="1600" b="1" dirty="0"/>
              <a:t>LHC Research programs</a:t>
            </a:r>
          </a:p>
          <a:p>
            <a:pPr marL="742950" lvl="1" indent="-285750" algn="l">
              <a:buClrTx/>
              <a:buFont typeface="Wingdings" panose="05000000000000000000" pitchFamily="2" charset="2"/>
              <a:buChar char="§"/>
            </a:pPr>
            <a:r>
              <a:rPr lang="en-US" sz="1600" b="1" dirty="0">
                <a:solidFill>
                  <a:schemeClr val="bg2">
                    <a:lumMod val="75000"/>
                  </a:schemeClr>
                </a:solidFill>
              </a:rPr>
              <a:t>ALICE</a:t>
            </a:r>
          </a:p>
          <a:p>
            <a:pPr marL="742950" lvl="1" indent="-285750" algn="l">
              <a:buClrTx/>
              <a:buFont typeface="Wingdings" panose="05000000000000000000" pitchFamily="2" charset="2"/>
              <a:buChar char="§"/>
            </a:pPr>
            <a:r>
              <a:rPr lang="en-US" sz="1600" b="1" dirty="0">
                <a:solidFill>
                  <a:schemeClr val="bg2">
                    <a:lumMod val="75000"/>
                  </a:schemeClr>
                </a:solidFill>
              </a:rPr>
              <a:t>ATLAS</a:t>
            </a:r>
          </a:p>
          <a:p>
            <a:pPr marL="742950" lvl="1" indent="-285750" algn="l">
              <a:buClrTx/>
              <a:buFont typeface="Wingdings" panose="05000000000000000000" pitchFamily="2" charset="2"/>
              <a:buChar char="§"/>
            </a:pPr>
            <a:r>
              <a:rPr lang="en-US" sz="1600" b="1" dirty="0" err="1">
                <a:solidFill>
                  <a:schemeClr val="bg2">
                    <a:lumMod val="75000"/>
                  </a:schemeClr>
                </a:solidFill>
              </a:rPr>
              <a:t>LHCb</a:t>
            </a:r>
            <a:endParaRPr lang="en-US" sz="1600" b="1" dirty="0">
              <a:solidFill>
                <a:schemeClr val="bg2">
                  <a:lumMod val="75000"/>
                </a:schemeClr>
              </a:solidFill>
            </a:endParaRPr>
          </a:p>
          <a:p>
            <a:pPr marL="1200150" lvl="2" indent="-285750" algn="l">
              <a:buClrTx/>
              <a:buFont typeface="Arial" panose="020B0604020202020204" pitchFamily="34" charset="0"/>
              <a:buChar char="•"/>
            </a:pPr>
            <a:r>
              <a:rPr lang="en-US" sz="1600" b="1" dirty="0">
                <a:solidFill>
                  <a:schemeClr val="bg2">
                    <a:lumMod val="75000"/>
                  </a:schemeClr>
                </a:solidFill>
              </a:rPr>
              <a:t>High-Lumi LHC (</a:t>
            </a:r>
            <a:r>
              <a:rPr lang="en-US" sz="1600" b="1" dirty="0">
                <a:solidFill>
                  <a:schemeClr val="bg2">
                    <a:lumMod val="75000"/>
                  </a:schemeClr>
                </a:solidFill>
                <a:sym typeface="Symbol" panose="05050102010706020507" pitchFamily="18" charset="2"/>
              </a:rPr>
              <a:t>future)</a:t>
            </a:r>
            <a:endParaRPr lang="en-US" sz="1600" b="1" dirty="0">
              <a:solidFill>
                <a:schemeClr val="bg2">
                  <a:lumMod val="75000"/>
                </a:schemeClr>
              </a:solidFill>
            </a:endParaRPr>
          </a:p>
          <a:p>
            <a:pPr marL="1200150" lvl="2" indent="-285750" algn="l">
              <a:buClrTx/>
              <a:buFont typeface="Arial" panose="020B0604020202020204" pitchFamily="34" charset="0"/>
              <a:buChar char="•"/>
            </a:pPr>
            <a:r>
              <a:rPr lang="en-US" sz="1600" b="1" i="1" u="sng" dirty="0">
                <a:solidFill>
                  <a:schemeClr val="bg2">
                    <a:lumMod val="75000"/>
                  </a:schemeClr>
                </a:solidFill>
              </a:rPr>
              <a:t>Future Colliders</a:t>
            </a:r>
          </a:p>
          <a:p>
            <a:pPr marL="285750" indent="-285750" algn="l">
              <a:buClrTx/>
              <a:buFont typeface="Wingdings" panose="05000000000000000000" pitchFamily="2" charset="2"/>
              <a:buChar char="q"/>
            </a:pPr>
            <a:r>
              <a:rPr lang="en-US" sz="1600" b="1" dirty="0" err="1">
                <a:solidFill>
                  <a:srgbClr val="0000FF"/>
                </a:solidFill>
              </a:rPr>
              <a:t>eEDM</a:t>
            </a:r>
            <a:endParaRPr lang="en-US" sz="1600" b="1" dirty="0">
              <a:solidFill>
                <a:srgbClr val="0000FF"/>
              </a:solidFill>
            </a:endParaRPr>
          </a:p>
          <a:p>
            <a:pPr marL="285750" indent="-285750" algn="l">
              <a:buClrTx/>
              <a:buFont typeface="Wingdings" panose="05000000000000000000" pitchFamily="2" charset="2"/>
              <a:buChar char="q"/>
            </a:pPr>
            <a:r>
              <a:rPr lang="en-US" sz="1600" b="1" dirty="0"/>
              <a:t>Cosmic Rays</a:t>
            </a:r>
          </a:p>
          <a:p>
            <a:pPr marL="742950" lvl="1" indent="-285750" algn="l">
              <a:buClrTx/>
              <a:buFont typeface="Wingdings" panose="05000000000000000000" pitchFamily="2" charset="2"/>
              <a:buChar char="§"/>
            </a:pPr>
            <a:r>
              <a:rPr lang="en-US" sz="1600" b="1" dirty="0">
                <a:solidFill>
                  <a:schemeClr val="bg2">
                    <a:lumMod val="75000"/>
                  </a:schemeClr>
                </a:solidFill>
              </a:rPr>
              <a:t>Auger</a:t>
            </a:r>
          </a:p>
          <a:p>
            <a:pPr marL="1200150" lvl="2" indent="-285750" algn="l">
              <a:buClrTx/>
              <a:buFont typeface="Arial" panose="020B0604020202020204" pitchFamily="34" charset="0"/>
              <a:buChar char="•"/>
            </a:pPr>
            <a:r>
              <a:rPr lang="en-US" sz="1600" b="1" dirty="0">
                <a:solidFill>
                  <a:schemeClr val="bg2">
                    <a:lumMod val="75000"/>
                  </a:schemeClr>
                </a:solidFill>
              </a:rPr>
              <a:t>GRAND, GCOS (</a:t>
            </a:r>
            <a:r>
              <a:rPr lang="en-US" sz="1600" b="1" dirty="0">
                <a:solidFill>
                  <a:schemeClr val="bg2">
                    <a:lumMod val="75000"/>
                  </a:schemeClr>
                </a:solidFill>
                <a:sym typeface="Symbol" panose="05050102010706020507" pitchFamily="18" charset="2"/>
              </a:rPr>
              <a:t>future)</a:t>
            </a:r>
            <a:endParaRPr lang="en-US" sz="1600" b="1" dirty="0">
              <a:solidFill>
                <a:schemeClr val="bg2">
                  <a:lumMod val="75000"/>
                </a:schemeClr>
              </a:solidFill>
            </a:endParaRPr>
          </a:p>
          <a:p>
            <a:pPr marL="285750" indent="-285750" algn="l">
              <a:buClrTx/>
              <a:buFont typeface="Wingdings" panose="05000000000000000000" pitchFamily="2" charset="2"/>
              <a:buChar char="q"/>
            </a:pPr>
            <a:r>
              <a:rPr lang="en-US" sz="1600" b="1" dirty="0">
                <a:solidFill>
                  <a:srgbClr val="0000FF"/>
                </a:solidFill>
              </a:rPr>
              <a:t>Neutrino Physics</a:t>
            </a:r>
          </a:p>
          <a:p>
            <a:pPr marL="742950" lvl="1" indent="-285750" algn="l">
              <a:buClrTx/>
              <a:buFont typeface="Wingdings" panose="05000000000000000000" pitchFamily="2" charset="2"/>
              <a:buChar char="§"/>
            </a:pPr>
            <a:r>
              <a:rPr lang="en-US" sz="1600" b="1" dirty="0">
                <a:solidFill>
                  <a:schemeClr val="accent5">
                    <a:lumMod val="75000"/>
                  </a:schemeClr>
                </a:solidFill>
              </a:rPr>
              <a:t>KM3NeT</a:t>
            </a:r>
          </a:p>
          <a:p>
            <a:pPr marL="742950" lvl="1" indent="-285750" algn="l">
              <a:buClrTx/>
              <a:buFont typeface="Wingdings" panose="05000000000000000000" pitchFamily="2" charset="2"/>
              <a:buChar char="§"/>
            </a:pPr>
            <a:r>
              <a:rPr lang="en-US" sz="1600" b="1" dirty="0" err="1">
                <a:solidFill>
                  <a:schemeClr val="accent5">
                    <a:lumMod val="75000"/>
                  </a:schemeClr>
                </a:solidFill>
              </a:rPr>
              <a:t>ProtoDUNE</a:t>
            </a:r>
            <a:endParaRPr lang="en-US" sz="1600" b="1" dirty="0">
              <a:solidFill>
                <a:schemeClr val="accent5">
                  <a:lumMod val="75000"/>
                </a:schemeClr>
              </a:solidFill>
            </a:endParaRPr>
          </a:p>
          <a:p>
            <a:pPr marL="1200150" lvl="2" indent="-285750" algn="l">
              <a:buClrTx/>
              <a:buFont typeface="Arial" panose="020B0604020202020204" pitchFamily="34" charset="0"/>
              <a:buChar char="•"/>
            </a:pPr>
            <a:r>
              <a:rPr lang="en-US" sz="1600" b="1" dirty="0">
                <a:solidFill>
                  <a:schemeClr val="accent5">
                    <a:lumMod val="75000"/>
                  </a:schemeClr>
                </a:solidFill>
              </a:rPr>
              <a:t>DUNE (</a:t>
            </a:r>
            <a:r>
              <a:rPr lang="en-US" sz="1600" b="1" dirty="0">
                <a:solidFill>
                  <a:schemeClr val="accent5">
                    <a:lumMod val="75000"/>
                  </a:schemeClr>
                </a:solidFill>
                <a:sym typeface="Symbol" panose="05050102010706020507" pitchFamily="18" charset="2"/>
              </a:rPr>
              <a:t>future)</a:t>
            </a:r>
            <a:endParaRPr lang="en-US" sz="1600" b="1" dirty="0">
              <a:solidFill>
                <a:schemeClr val="accent5">
                  <a:lumMod val="75000"/>
                </a:schemeClr>
              </a:solidFill>
            </a:endParaRPr>
          </a:p>
          <a:p>
            <a:pPr marL="285750" indent="-285750" algn="l">
              <a:buClrTx/>
              <a:buFont typeface="Wingdings" panose="05000000000000000000" pitchFamily="2" charset="2"/>
              <a:buChar char="q"/>
            </a:pPr>
            <a:r>
              <a:rPr lang="en-US" sz="1600" b="1" dirty="0"/>
              <a:t>Dark Matter</a:t>
            </a:r>
          </a:p>
          <a:p>
            <a:pPr marL="742950" lvl="1" indent="-285750" algn="l">
              <a:buClrTx/>
              <a:buFont typeface="Wingdings" panose="05000000000000000000" pitchFamily="2" charset="2"/>
              <a:buChar char="§"/>
            </a:pPr>
            <a:r>
              <a:rPr lang="en-US" sz="1600" b="1" dirty="0">
                <a:solidFill>
                  <a:schemeClr val="bg2">
                    <a:lumMod val="75000"/>
                  </a:schemeClr>
                </a:solidFill>
              </a:rPr>
              <a:t>Xenon (1T,nT)</a:t>
            </a:r>
          </a:p>
          <a:p>
            <a:pPr marL="1200150" lvl="2" indent="-285750" algn="l">
              <a:buClrTx/>
              <a:buFont typeface="Arial" panose="020B0604020202020204" pitchFamily="34" charset="0"/>
              <a:buChar char="•"/>
            </a:pPr>
            <a:r>
              <a:rPr lang="en-US" sz="1600" b="1" dirty="0">
                <a:solidFill>
                  <a:schemeClr val="bg2">
                    <a:lumMod val="75000"/>
                  </a:schemeClr>
                </a:solidFill>
              </a:rPr>
              <a:t>Darwin/LXZD (</a:t>
            </a:r>
            <a:r>
              <a:rPr lang="en-US" sz="1600" b="1" dirty="0">
                <a:solidFill>
                  <a:schemeClr val="bg2">
                    <a:lumMod val="75000"/>
                  </a:schemeClr>
                </a:solidFill>
                <a:sym typeface="Symbol" panose="05050102010706020507" pitchFamily="18" charset="2"/>
              </a:rPr>
              <a:t>future)</a:t>
            </a:r>
            <a:endParaRPr lang="en-US" sz="1600" b="1" dirty="0">
              <a:solidFill>
                <a:schemeClr val="bg2">
                  <a:lumMod val="75000"/>
                </a:schemeClr>
              </a:solidFill>
            </a:endParaRPr>
          </a:p>
          <a:p>
            <a:pPr marL="1200150" lvl="2" indent="-285750" algn="l">
              <a:buClrTx/>
              <a:buFont typeface="Arial" panose="020B0604020202020204" pitchFamily="34" charset="0"/>
              <a:buChar char="•"/>
            </a:pPr>
            <a:r>
              <a:rPr lang="en-US" sz="1600" b="1" dirty="0">
                <a:solidFill>
                  <a:schemeClr val="bg2">
                    <a:lumMod val="75000"/>
                  </a:schemeClr>
                </a:solidFill>
              </a:rPr>
              <a:t>Synergies with DUNE (</a:t>
            </a:r>
            <a:r>
              <a:rPr lang="en-US" sz="1600" b="1" dirty="0">
                <a:solidFill>
                  <a:schemeClr val="bg2">
                    <a:lumMod val="75000"/>
                  </a:schemeClr>
                </a:solidFill>
                <a:sym typeface="Symbol" panose="05050102010706020507" pitchFamily="18" charset="2"/>
              </a:rPr>
              <a:t>future)</a:t>
            </a:r>
            <a:endParaRPr lang="en-US" sz="1600" b="1" dirty="0">
              <a:solidFill>
                <a:schemeClr val="bg2">
                  <a:lumMod val="75000"/>
                </a:schemeClr>
              </a:solidFill>
            </a:endParaRPr>
          </a:p>
        </p:txBody>
      </p:sp>
      <p:sp>
        <p:nvSpPr>
          <p:cNvPr id="32" name="TextBox 31">
            <a:extLst>
              <a:ext uri="{FF2B5EF4-FFF2-40B4-BE49-F238E27FC236}">
                <a16:creationId xmlns:a16="http://schemas.microsoft.com/office/drawing/2014/main" id="{AB9C3799-C1BD-23E4-2CE0-0BA4C2524268}"/>
              </a:ext>
            </a:extLst>
          </p:cNvPr>
          <p:cNvSpPr txBox="1"/>
          <p:nvPr/>
        </p:nvSpPr>
        <p:spPr>
          <a:xfrm>
            <a:off x="4572000" y="933626"/>
            <a:ext cx="4434227" cy="1200329"/>
          </a:xfrm>
          <a:prstGeom prst="rect">
            <a:avLst/>
          </a:prstGeom>
          <a:noFill/>
        </p:spPr>
        <p:txBody>
          <a:bodyPr wrap="none" rtlCol="0">
            <a:spAutoFit/>
          </a:bodyPr>
          <a:lstStyle/>
          <a:p>
            <a:pPr marL="285750" indent="-285750" algn="l">
              <a:buClrTx/>
              <a:buFont typeface="Wingdings" panose="05000000000000000000" pitchFamily="2" charset="2"/>
              <a:buChar char="q"/>
            </a:pPr>
            <a:r>
              <a:rPr lang="en-US" sz="1600" b="1" dirty="0">
                <a:solidFill>
                  <a:srgbClr val="0000FF"/>
                </a:solidFill>
              </a:rPr>
              <a:t>Gravitational Waves</a:t>
            </a:r>
          </a:p>
          <a:p>
            <a:pPr marL="742950" lvl="1" indent="-285750" algn="l">
              <a:buClrTx/>
              <a:buFont typeface="Wingdings" panose="05000000000000000000" pitchFamily="2" charset="2"/>
              <a:buChar char="§"/>
            </a:pPr>
            <a:r>
              <a:rPr lang="en-US" sz="1600" b="1" dirty="0">
                <a:solidFill>
                  <a:schemeClr val="accent5">
                    <a:lumMod val="75000"/>
                  </a:schemeClr>
                </a:solidFill>
              </a:rPr>
              <a:t>Virgo+</a:t>
            </a:r>
          </a:p>
          <a:p>
            <a:pPr marL="1200150" lvl="2" indent="-285750" algn="l">
              <a:buClrTx/>
              <a:buFont typeface="Arial" panose="020B0604020202020204" pitchFamily="34" charset="0"/>
              <a:buChar char="•"/>
            </a:pPr>
            <a:r>
              <a:rPr lang="en-US" sz="1600" b="1" dirty="0" err="1">
                <a:solidFill>
                  <a:schemeClr val="accent5">
                    <a:lumMod val="75000"/>
                  </a:schemeClr>
                </a:solidFill>
              </a:rPr>
              <a:t>ETPathfinder</a:t>
            </a:r>
            <a:r>
              <a:rPr lang="en-US" sz="1600" b="1" dirty="0">
                <a:solidFill>
                  <a:schemeClr val="accent5">
                    <a:lumMod val="75000"/>
                  </a:schemeClr>
                </a:solidFill>
              </a:rPr>
              <a:t> </a:t>
            </a:r>
            <a:r>
              <a:rPr lang="en-US" sz="1600" b="1" dirty="0">
                <a:solidFill>
                  <a:schemeClr val="accent5">
                    <a:lumMod val="75000"/>
                  </a:schemeClr>
                </a:solidFill>
                <a:sym typeface="Symbol" panose="05050102010706020507" pitchFamily="18" charset="2"/>
              </a:rPr>
              <a:t> </a:t>
            </a:r>
            <a:r>
              <a:rPr lang="en-US" sz="1600" b="1" dirty="0">
                <a:solidFill>
                  <a:schemeClr val="accent5">
                    <a:lumMod val="75000"/>
                  </a:schemeClr>
                </a:solidFill>
              </a:rPr>
              <a:t>ET (</a:t>
            </a:r>
            <a:r>
              <a:rPr lang="en-US" sz="1600" b="1" dirty="0">
                <a:solidFill>
                  <a:schemeClr val="accent5">
                    <a:lumMod val="75000"/>
                  </a:schemeClr>
                </a:solidFill>
                <a:sym typeface="Symbol" panose="05050102010706020507" pitchFamily="18" charset="2"/>
              </a:rPr>
              <a:t>future)</a:t>
            </a:r>
            <a:endParaRPr lang="en-US" sz="1600" b="1" dirty="0">
              <a:solidFill>
                <a:schemeClr val="accent5">
                  <a:lumMod val="75000"/>
                </a:schemeClr>
              </a:solidFill>
            </a:endParaRPr>
          </a:p>
          <a:p>
            <a:pPr marL="1200150" lvl="2" indent="-285750" algn="l">
              <a:buClrTx/>
              <a:buFont typeface="Arial" panose="020B0604020202020204" pitchFamily="34" charset="0"/>
              <a:buChar char="•"/>
            </a:pPr>
            <a:r>
              <a:rPr lang="en-US" sz="1600" b="1" dirty="0">
                <a:solidFill>
                  <a:schemeClr val="accent5">
                    <a:lumMod val="75000"/>
                  </a:schemeClr>
                </a:solidFill>
              </a:rPr>
              <a:t>LISA (</a:t>
            </a:r>
            <a:r>
              <a:rPr lang="en-US" sz="1600" b="1" dirty="0">
                <a:solidFill>
                  <a:schemeClr val="accent5">
                    <a:lumMod val="75000"/>
                  </a:schemeClr>
                </a:solidFill>
                <a:sym typeface="Symbol" panose="05050102010706020507" pitchFamily="18" charset="2"/>
              </a:rPr>
              <a:t>future)</a:t>
            </a:r>
          </a:p>
        </p:txBody>
      </p:sp>
      <p:sp>
        <p:nvSpPr>
          <p:cNvPr id="2" name="TextBox 1">
            <a:extLst>
              <a:ext uri="{FF2B5EF4-FFF2-40B4-BE49-F238E27FC236}">
                <a16:creationId xmlns:a16="http://schemas.microsoft.com/office/drawing/2014/main" id="{D21CA0B9-4B40-AFE1-A8B3-2364347B2FB3}"/>
              </a:ext>
            </a:extLst>
          </p:cNvPr>
          <p:cNvSpPr txBox="1"/>
          <p:nvPr/>
        </p:nvSpPr>
        <p:spPr>
          <a:xfrm>
            <a:off x="4724400" y="3143071"/>
            <a:ext cx="3443571" cy="1200329"/>
          </a:xfrm>
          <a:prstGeom prst="rect">
            <a:avLst/>
          </a:prstGeom>
          <a:noFill/>
        </p:spPr>
        <p:txBody>
          <a:bodyPr wrap="none" rtlCol="0">
            <a:spAutoFit/>
          </a:bodyPr>
          <a:lstStyle/>
          <a:p>
            <a:pPr lvl="2" algn="l">
              <a:buClrTx/>
              <a:buNone/>
            </a:pPr>
            <a:endParaRPr lang="en-US" sz="1600" b="1" dirty="0"/>
          </a:p>
          <a:p>
            <a:pPr marL="285750" indent="-285750" algn="l">
              <a:buClrTx/>
              <a:buFont typeface="Wingdings" panose="05000000000000000000" pitchFamily="2" charset="2"/>
              <a:buChar char="q"/>
            </a:pPr>
            <a:r>
              <a:rPr lang="en-US" sz="1600" b="1" dirty="0"/>
              <a:t>Detector R&amp;D</a:t>
            </a:r>
          </a:p>
          <a:p>
            <a:pPr marL="285750" indent="-285750" algn="l">
              <a:buClrTx/>
              <a:buFont typeface="Wingdings" panose="05000000000000000000" pitchFamily="2" charset="2"/>
              <a:buChar char="q"/>
            </a:pPr>
            <a:r>
              <a:rPr lang="en-US" sz="1600" b="1" dirty="0">
                <a:solidFill>
                  <a:srgbClr val="0000FF"/>
                </a:solidFill>
              </a:rPr>
              <a:t>Physics Data Processing (PDP)</a:t>
            </a:r>
          </a:p>
          <a:p>
            <a:pPr marL="285750" indent="-285750" algn="l">
              <a:buClrTx/>
              <a:buFont typeface="Wingdings" panose="05000000000000000000" pitchFamily="2" charset="2"/>
              <a:buChar char="q"/>
            </a:pPr>
            <a:r>
              <a:rPr lang="en-US" sz="1600" b="1" dirty="0"/>
              <a:t>Theory</a:t>
            </a:r>
          </a:p>
        </p:txBody>
      </p:sp>
    </p:spTree>
    <p:extLst>
      <p:ext uri="{BB962C8B-B14F-4D97-AF65-F5344CB8AC3E}">
        <p14:creationId xmlns:p14="http://schemas.microsoft.com/office/powerpoint/2010/main" val="651394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7</a:t>
            </a:fld>
            <a:endParaRPr lang="en-US">
              <a:latin typeface="+mn-lt"/>
            </a:endParaRPr>
          </a:p>
        </p:txBody>
      </p:sp>
      <p:sp>
        <p:nvSpPr>
          <p:cNvPr id="953346" name="Rectangle 2"/>
          <p:cNvSpPr>
            <a:spLocks noGrp="1" noChangeArrowheads="1"/>
          </p:cNvSpPr>
          <p:nvPr>
            <p:ph type="title"/>
          </p:nvPr>
        </p:nvSpPr>
        <p:spPr>
          <a:xfrm>
            <a:off x="304800" y="76200"/>
            <a:ext cx="8534400" cy="609600"/>
          </a:xfrm>
        </p:spPr>
        <p:txBody>
          <a:bodyPr/>
          <a:lstStyle/>
          <a:p>
            <a:pPr>
              <a:defRPr/>
            </a:pPr>
            <a:r>
              <a:rPr lang="en-GB" dirty="0">
                <a:latin typeface="Comic Sans MS" pitchFamily="66" charset="0"/>
                <a:cs typeface="Times New Roman" pitchFamily="18" charset="0"/>
              </a:rPr>
              <a:t>Typical path to experiment + project</a:t>
            </a:r>
          </a:p>
        </p:txBody>
      </p:sp>
      <p:pic>
        <p:nvPicPr>
          <p:cNvPr id="2050" name="Picture 2" descr="Interest in science may be contagious ...">
            <a:extLst>
              <a:ext uri="{FF2B5EF4-FFF2-40B4-BE49-F238E27FC236}">
                <a16:creationId xmlns:a16="http://schemas.microsoft.com/office/drawing/2014/main" id="{564B60DF-7EC6-1C53-DFB1-4C0E9B076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4" r="10774"/>
          <a:stretch/>
        </p:blipFill>
        <p:spPr bwMode="auto">
          <a:xfrm>
            <a:off x="152400" y="1218149"/>
            <a:ext cx="2303464"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47EAD5-1F11-32EB-34EB-72CDE9D59451}"/>
              </a:ext>
            </a:extLst>
          </p:cNvPr>
          <p:cNvSpPr txBox="1"/>
          <p:nvPr/>
        </p:nvSpPr>
        <p:spPr>
          <a:xfrm>
            <a:off x="73667" y="857384"/>
            <a:ext cx="2460930" cy="369332"/>
          </a:xfrm>
          <a:prstGeom prst="rect">
            <a:avLst/>
          </a:prstGeom>
          <a:noFill/>
        </p:spPr>
        <p:txBody>
          <a:bodyPr wrap="none" rtlCol="0">
            <a:spAutoFit/>
          </a:bodyPr>
          <a:lstStyle/>
          <a:p>
            <a:pPr algn="l">
              <a:buClrTx/>
              <a:buNone/>
            </a:pPr>
            <a:r>
              <a:rPr lang="en-US" sz="2000" b="1" dirty="0"/>
              <a:t>Scientific interest</a:t>
            </a:r>
          </a:p>
        </p:txBody>
      </p:sp>
      <p:sp>
        <p:nvSpPr>
          <p:cNvPr id="9" name="TextBox 8">
            <a:extLst>
              <a:ext uri="{FF2B5EF4-FFF2-40B4-BE49-F238E27FC236}">
                <a16:creationId xmlns:a16="http://schemas.microsoft.com/office/drawing/2014/main" id="{A9E2E6EA-8B72-31F5-02CC-379498CF7D51}"/>
              </a:ext>
            </a:extLst>
          </p:cNvPr>
          <p:cNvSpPr txBox="1"/>
          <p:nvPr/>
        </p:nvSpPr>
        <p:spPr>
          <a:xfrm>
            <a:off x="3371434" y="1234130"/>
            <a:ext cx="2537874" cy="738664"/>
          </a:xfrm>
          <a:prstGeom prst="rect">
            <a:avLst/>
          </a:prstGeom>
          <a:noFill/>
        </p:spPr>
        <p:txBody>
          <a:bodyPr wrap="none" rtlCol="0">
            <a:spAutoFit/>
          </a:bodyPr>
          <a:lstStyle/>
          <a:p>
            <a:pPr>
              <a:buClrTx/>
              <a:buNone/>
            </a:pPr>
            <a:r>
              <a:rPr lang="en-US" sz="2000" b="1" dirty="0"/>
              <a:t>Scientific portfolio</a:t>
            </a:r>
          </a:p>
          <a:p>
            <a:pPr>
              <a:buClrTx/>
              <a:buNone/>
            </a:pPr>
            <a:r>
              <a:rPr lang="en-US" sz="2000" b="1" dirty="0"/>
              <a:t>(see slide 5)</a:t>
            </a:r>
          </a:p>
        </p:txBody>
      </p:sp>
      <p:sp>
        <p:nvSpPr>
          <p:cNvPr id="10" name="TextBox 9">
            <a:extLst>
              <a:ext uri="{FF2B5EF4-FFF2-40B4-BE49-F238E27FC236}">
                <a16:creationId xmlns:a16="http://schemas.microsoft.com/office/drawing/2014/main" id="{CAC10C7E-DF11-18CB-1E62-849AFC13D8BB}"/>
              </a:ext>
            </a:extLst>
          </p:cNvPr>
          <p:cNvSpPr txBox="1"/>
          <p:nvPr/>
        </p:nvSpPr>
        <p:spPr>
          <a:xfrm>
            <a:off x="2738163" y="4454654"/>
            <a:ext cx="2980303" cy="369332"/>
          </a:xfrm>
          <a:prstGeom prst="rect">
            <a:avLst/>
          </a:prstGeom>
          <a:noFill/>
        </p:spPr>
        <p:txBody>
          <a:bodyPr wrap="none" rtlCol="0">
            <a:spAutoFit/>
          </a:bodyPr>
          <a:lstStyle/>
          <a:p>
            <a:pPr algn="l">
              <a:buClrTx/>
              <a:buNone/>
            </a:pPr>
            <a:r>
              <a:rPr lang="en-US" sz="2000" b="1" dirty="0"/>
              <a:t>Technological portfolio</a:t>
            </a:r>
          </a:p>
        </p:txBody>
      </p:sp>
      <p:sp>
        <p:nvSpPr>
          <p:cNvPr id="11" name="TextBox 10">
            <a:extLst>
              <a:ext uri="{FF2B5EF4-FFF2-40B4-BE49-F238E27FC236}">
                <a16:creationId xmlns:a16="http://schemas.microsoft.com/office/drawing/2014/main" id="{97462C38-EB1A-AF21-11D7-BD8C5D278D8D}"/>
              </a:ext>
            </a:extLst>
          </p:cNvPr>
          <p:cNvSpPr txBox="1"/>
          <p:nvPr/>
        </p:nvSpPr>
        <p:spPr>
          <a:xfrm>
            <a:off x="6840831" y="2511728"/>
            <a:ext cx="1242648" cy="369332"/>
          </a:xfrm>
          <a:prstGeom prst="rect">
            <a:avLst/>
          </a:prstGeom>
          <a:noFill/>
        </p:spPr>
        <p:txBody>
          <a:bodyPr wrap="none" rtlCol="0">
            <a:spAutoFit/>
          </a:bodyPr>
          <a:lstStyle/>
          <a:p>
            <a:pPr algn="l">
              <a:buClrTx/>
              <a:buNone/>
            </a:pPr>
            <a:r>
              <a:rPr lang="en-US" sz="2000" b="1" dirty="0"/>
              <a:t>portfolio</a:t>
            </a:r>
          </a:p>
        </p:txBody>
      </p:sp>
      <p:pic>
        <p:nvPicPr>
          <p:cNvPr id="13" name="Picture 12">
            <a:extLst>
              <a:ext uri="{FF2B5EF4-FFF2-40B4-BE49-F238E27FC236}">
                <a16:creationId xmlns:a16="http://schemas.microsoft.com/office/drawing/2014/main" id="{BB6C4BBB-C827-60A9-F31C-078F4A1DC714}"/>
              </a:ext>
            </a:extLst>
          </p:cNvPr>
          <p:cNvPicPr>
            <a:picLocks noChangeAspect="1"/>
          </p:cNvPicPr>
          <p:nvPr/>
        </p:nvPicPr>
        <p:blipFill>
          <a:blip r:embed="rId4"/>
          <a:stretch>
            <a:fillRect/>
          </a:stretch>
        </p:blipFill>
        <p:spPr>
          <a:xfrm>
            <a:off x="5942117" y="2985012"/>
            <a:ext cx="2998361" cy="1454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EBB4BCB-D7AC-0F8D-DD0D-631C88DDEFCE}"/>
              </a:ext>
            </a:extLst>
          </p:cNvPr>
          <p:cNvPicPr>
            <a:picLocks noChangeAspect="1"/>
          </p:cNvPicPr>
          <p:nvPr/>
        </p:nvPicPr>
        <p:blipFill>
          <a:blip r:embed="rId5"/>
          <a:stretch>
            <a:fillRect/>
          </a:stretch>
        </p:blipFill>
        <p:spPr>
          <a:xfrm>
            <a:off x="304800" y="4626238"/>
            <a:ext cx="2538729" cy="1800000"/>
          </a:xfrm>
          <a:prstGeom prst="rect">
            <a:avLst/>
          </a:prstGeom>
        </p:spPr>
      </p:pic>
      <p:pic>
        <p:nvPicPr>
          <p:cNvPr id="15" name="Picture 14">
            <a:extLst>
              <a:ext uri="{FF2B5EF4-FFF2-40B4-BE49-F238E27FC236}">
                <a16:creationId xmlns:a16="http://schemas.microsoft.com/office/drawing/2014/main" id="{62A15BDC-DCD9-628E-EE41-4D78BBB2E239}"/>
              </a:ext>
            </a:extLst>
          </p:cNvPr>
          <p:cNvPicPr>
            <a:picLocks noChangeAspect="1"/>
          </p:cNvPicPr>
          <p:nvPr/>
        </p:nvPicPr>
        <p:blipFill>
          <a:blip r:embed="rId6"/>
          <a:stretch>
            <a:fillRect/>
          </a:stretch>
        </p:blipFill>
        <p:spPr>
          <a:xfrm>
            <a:off x="2410153" y="2615504"/>
            <a:ext cx="2489639" cy="1800000"/>
          </a:xfrm>
          <a:prstGeom prst="rect">
            <a:avLst/>
          </a:prstGeom>
        </p:spPr>
      </p:pic>
      <p:pic>
        <p:nvPicPr>
          <p:cNvPr id="19" name="Picture 18">
            <a:extLst>
              <a:ext uri="{FF2B5EF4-FFF2-40B4-BE49-F238E27FC236}">
                <a16:creationId xmlns:a16="http://schemas.microsoft.com/office/drawing/2014/main" id="{E1D9B0DF-3166-71EB-73DA-7C0C9C589C24}"/>
              </a:ext>
            </a:extLst>
          </p:cNvPr>
          <p:cNvPicPr>
            <a:picLocks noChangeAspect="1"/>
          </p:cNvPicPr>
          <p:nvPr/>
        </p:nvPicPr>
        <p:blipFill>
          <a:blip r:embed="rId7"/>
          <a:srcRect l="1726" t="1568" b="1065"/>
          <a:stretch/>
        </p:blipFill>
        <p:spPr>
          <a:xfrm>
            <a:off x="3050206" y="4864187"/>
            <a:ext cx="2649341" cy="1752601"/>
          </a:xfrm>
          <a:prstGeom prst="rect">
            <a:avLst/>
          </a:prstGeom>
        </p:spPr>
      </p:pic>
      <p:pic>
        <p:nvPicPr>
          <p:cNvPr id="1026" name="Picture 2" descr="Roma, trova un portafogli con denaro all'interno e lo consegna ai  carabinieri. «Ho due figlie e devo dar loro il buon esempio»">
            <a:extLst>
              <a:ext uri="{FF2B5EF4-FFF2-40B4-BE49-F238E27FC236}">
                <a16:creationId xmlns:a16="http://schemas.microsoft.com/office/drawing/2014/main" id="{790B2D2C-9567-4B3C-2B7F-A146F6F0E5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3086" y="4543574"/>
            <a:ext cx="3108514" cy="1704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close-up of a research report&#10;&#10;Description automatically generated">
            <a:extLst>
              <a:ext uri="{FF2B5EF4-FFF2-40B4-BE49-F238E27FC236}">
                <a16:creationId xmlns:a16="http://schemas.microsoft.com/office/drawing/2014/main" id="{AF58E67A-21DE-4935-40AB-4358223DDCE4}"/>
              </a:ext>
            </a:extLst>
          </p:cNvPr>
          <p:cNvPicPr>
            <a:picLocks noChangeAspect="1"/>
          </p:cNvPicPr>
          <p:nvPr/>
        </p:nvPicPr>
        <p:blipFill>
          <a:blip r:embed="rId9" cstate="print">
            <a:extLst>
              <a:ext uri="{28A0092B-C50C-407E-A947-70E740481C1C}">
                <a14:useLocalDpi xmlns:a14="http://schemas.microsoft.com/office/drawing/2010/main" val="0"/>
              </a:ext>
            </a:extLst>
          </a:blip>
          <a:srcRect b="7778"/>
          <a:stretch/>
        </p:blipFill>
        <p:spPr>
          <a:xfrm>
            <a:off x="5978525" y="972178"/>
            <a:ext cx="1676400" cy="1159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2690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defTabSz="873125">
              <a:defRPr/>
            </a:pPr>
            <a:fld id="{69FCD495-384A-409C-9D02-7DC2C5AC2481}" type="datetime4">
              <a:rPr lang="en-US">
                <a:latin typeface="+mn-lt"/>
              </a:rPr>
              <a:pPr defTabSz="873125">
                <a:defRPr/>
              </a:pPr>
              <a:t>September 13, 2024</a:t>
            </a:fld>
            <a:endParaRPr lang="en-US">
              <a:latin typeface="+mn-lt"/>
            </a:endParaRPr>
          </a:p>
        </p:txBody>
      </p:sp>
      <p:sp>
        <p:nvSpPr>
          <p:cNvPr id="5" name="Footer Placeholder 4"/>
          <p:cNvSpPr>
            <a:spLocks noGrp="1"/>
          </p:cNvSpPr>
          <p:nvPr>
            <p:ph type="ftr" sz="quarter" idx="11"/>
          </p:nvPr>
        </p:nvSpPr>
        <p:spPr/>
        <p:txBody>
          <a:bodyPr/>
          <a:lstStyle/>
          <a:p>
            <a:pPr defTabSz="873125">
              <a:defRPr/>
            </a:pPr>
            <a:r>
              <a:rPr lang="en-US">
                <a:latin typeface="+mn-lt"/>
              </a:rPr>
              <a:t>Antonio Pellegrino</a:t>
            </a:r>
          </a:p>
        </p:txBody>
      </p:sp>
      <p:sp>
        <p:nvSpPr>
          <p:cNvPr id="6" name="Slide Number Placeholder 5"/>
          <p:cNvSpPr>
            <a:spLocks noGrp="1"/>
          </p:cNvSpPr>
          <p:nvPr>
            <p:ph type="sldNum" sz="quarter" idx="12"/>
          </p:nvPr>
        </p:nvSpPr>
        <p:spPr/>
        <p:txBody>
          <a:bodyPr/>
          <a:lstStyle/>
          <a:p>
            <a:pPr defTabSz="873125">
              <a:defRPr/>
            </a:pPr>
            <a:fld id="{B034208A-8737-4BFD-AF5B-9D0FD1F206A9}" type="slidenum">
              <a:rPr lang="en-US">
                <a:latin typeface="+mn-lt"/>
              </a:rPr>
              <a:pPr defTabSz="873125">
                <a:defRPr/>
              </a:pPr>
              <a:t>8</a:t>
            </a:fld>
            <a:endParaRPr lang="en-US">
              <a:latin typeface="+mn-lt"/>
            </a:endParaRPr>
          </a:p>
        </p:txBody>
      </p:sp>
      <p:sp>
        <p:nvSpPr>
          <p:cNvPr id="953346" name="Rectangle 2"/>
          <p:cNvSpPr>
            <a:spLocks noGrp="1" noChangeArrowheads="1"/>
          </p:cNvSpPr>
          <p:nvPr>
            <p:ph type="title"/>
          </p:nvPr>
        </p:nvSpPr>
        <p:spPr>
          <a:xfrm>
            <a:off x="304800" y="76200"/>
            <a:ext cx="8534400" cy="609600"/>
          </a:xfrm>
        </p:spPr>
        <p:txBody>
          <a:bodyPr/>
          <a:lstStyle/>
          <a:p>
            <a:pPr>
              <a:defRPr/>
            </a:pPr>
            <a:r>
              <a:rPr lang="en-GB" dirty="0">
                <a:latin typeface="Comic Sans MS" pitchFamily="66" charset="0"/>
                <a:cs typeface="Times New Roman" pitchFamily="18" charset="0"/>
              </a:rPr>
              <a:t>Sell/Buy</a:t>
            </a:r>
          </a:p>
        </p:txBody>
      </p:sp>
      <p:pic>
        <p:nvPicPr>
          <p:cNvPr id="3" name="Picture 2">
            <a:extLst>
              <a:ext uri="{FF2B5EF4-FFF2-40B4-BE49-F238E27FC236}">
                <a16:creationId xmlns:a16="http://schemas.microsoft.com/office/drawing/2014/main" id="{CAEA9EF8-14C1-69FC-FF5F-A9BA602F6488}"/>
              </a:ext>
            </a:extLst>
          </p:cNvPr>
          <p:cNvPicPr>
            <a:picLocks noChangeAspect="1"/>
          </p:cNvPicPr>
          <p:nvPr/>
        </p:nvPicPr>
        <p:blipFill>
          <a:blip r:embed="rId3"/>
          <a:stretch>
            <a:fillRect/>
          </a:stretch>
        </p:blipFill>
        <p:spPr>
          <a:xfrm>
            <a:off x="269631" y="938331"/>
            <a:ext cx="2016369" cy="3237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C692A8B-45D9-C6E6-F3E9-03663EF47758}"/>
              </a:ext>
            </a:extLst>
          </p:cNvPr>
          <p:cNvSpPr txBox="1"/>
          <p:nvPr/>
        </p:nvSpPr>
        <p:spPr>
          <a:xfrm>
            <a:off x="254115" y="4419600"/>
            <a:ext cx="5410200" cy="1911292"/>
          </a:xfrm>
          <a:prstGeom prst="rect">
            <a:avLst/>
          </a:prstGeom>
          <a:noFill/>
        </p:spPr>
        <p:txBody>
          <a:bodyPr wrap="square" rtlCol="0">
            <a:spAutoFit/>
          </a:bodyPr>
          <a:lstStyle/>
          <a:p>
            <a:pPr marL="177800" indent="-177800" algn="l">
              <a:buClrTx/>
              <a:buFont typeface="Wingdings" panose="05000000000000000000" pitchFamily="2" charset="2"/>
              <a:buChar char="q"/>
            </a:pPr>
            <a:r>
              <a:rPr lang="en-US" sz="1400" b="1" dirty="0">
                <a:solidFill>
                  <a:srgbClr val="0000FF"/>
                </a:solidFill>
              </a:rPr>
              <a:t>You give</a:t>
            </a:r>
          </a:p>
          <a:p>
            <a:pPr marL="628650" lvl="1" indent="-171450" algn="l">
              <a:buClrTx/>
              <a:buFont typeface="Wingdings" panose="05000000000000000000" pitchFamily="2" charset="2"/>
              <a:buChar char="§"/>
              <a:tabLst>
                <a:tab pos="628650" algn="l"/>
              </a:tabLst>
            </a:pPr>
            <a:r>
              <a:rPr lang="en-US" sz="1400" b="1" dirty="0">
                <a:solidFill>
                  <a:schemeClr val="accent5">
                    <a:lumMod val="75000"/>
                  </a:schemeClr>
                </a:solidFill>
              </a:rPr>
              <a:t>Money</a:t>
            </a:r>
          </a:p>
          <a:p>
            <a:pPr marL="1076325" lvl="2" indent="-161925" algn="l">
              <a:buClrTx/>
              <a:buFont typeface="Arial" panose="020B0604020202020204" pitchFamily="34" charset="0"/>
              <a:buChar char="•"/>
            </a:pPr>
            <a:r>
              <a:rPr lang="en-US" sz="1200" b="1" dirty="0">
                <a:solidFill>
                  <a:schemeClr val="accent5">
                    <a:lumMod val="75000"/>
                  </a:schemeClr>
                </a:solidFill>
              </a:rPr>
              <a:t>“core” contribution to detector</a:t>
            </a:r>
          </a:p>
          <a:p>
            <a:pPr marL="1076325" lvl="2" indent="-161925" algn="l">
              <a:buClrTx/>
              <a:buFont typeface="Arial" panose="020B0604020202020204" pitchFamily="34" charset="0"/>
              <a:buChar char="•"/>
            </a:pPr>
            <a:r>
              <a:rPr lang="en-US" sz="1200" b="1" dirty="0">
                <a:solidFill>
                  <a:schemeClr val="accent5">
                    <a:lumMod val="75000"/>
                  </a:schemeClr>
                </a:solidFill>
              </a:rPr>
              <a:t>Maintenance &amp; Operation (M&amp;O cat. A)</a:t>
            </a:r>
          </a:p>
          <a:p>
            <a:pPr marL="1076325" lvl="2" indent="-161925" algn="l">
              <a:buClrTx/>
              <a:buFont typeface="Arial" panose="020B0604020202020204" pitchFamily="34" charset="0"/>
              <a:buChar char="•"/>
            </a:pPr>
            <a:r>
              <a:rPr lang="en-US" sz="1200" b="1" dirty="0">
                <a:solidFill>
                  <a:schemeClr val="accent5">
                    <a:lumMod val="75000"/>
                  </a:schemeClr>
                </a:solidFill>
              </a:rPr>
              <a:t>Maintenance &amp; Repair (M&amp;O cat. B)</a:t>
            </a:r>
          </a:p>
          <a:p>
            <a:pPr marL="628650" lvl="1" indent="-171450" algn="l">
              <a:buClrTx/>
              <a:buFont typeface="Wingdings" panose="05000000000000000000" pitchFamily="2" charset="2"/>
              <a:buChar char="§"/>
            </a:pPr>
            <a:r>
              <a:rPr lang="en-US" sz="1400" b="1" dirty="0">
                <a:solidFill>
                  <a:schemeClr val="accent5">
                    <a:lumMod val="75000"/>
                  </a:schemeClr>
                </a:solidFill>
              </a:rPr>
              <a:t>Work</a:t>
            </a:r>
          </a:p>
          <a:p>
            <a:pPr marL="1076325" lvl="2" indent="-161925" algn="l">
              <a:buClrTx/>
              <a:buFont typeface="Arial" panose="020B0604020202020204" pitchFamily="34" charset="0"/>
              <a:buChar char="•"/>
            </a:pPr>
            <a:r>
              <a:rPr lang="en-US" sz="1200" b="1" dirty="0">
                <a:solidFill>
                  <a:schemeClr val="accent5">
                    <a:lumMod val="75000"/>
                  </a:schemeClr>
                </a:solidFill>
              </a:rPr>
              <a:t>Technical expertise (“deliverables”)</a:t>
            </a:r>
          </a:p>
          <a:p>
            <a:pPr marL="1076325" lvl="2" indent="-161925" algn="l">
              <a:buClrTx/>
              <a:buFont typeface="Arial" panose="020B0604020202020204" pitchFamily="34" charset="0"/>
              <a:buChar char="•"/>
            </a:pPr>
            <a:r>
              <a:rPr lang="en-US" sz="1200" b="1" dirty="0">
                <a:solidFill>
                  <a:schemeClr val="accent5">
                    <a:lumMod val="75000"/>
                  </a:schemeClr>
                </a:solidFill>
              </a:rPr>
              <a:t>Manpower for service work (“ATLAS Operation Tasks”)</a:t>
            </a:r>
            <a:endParaRPr lang="en-US" sz="1200" b="1" dirty="0"/>
          </a:p>
        </p:txBody>
      </p:sp>
      <p:sp>
        <p:nvSpPr>
          <p:cNvPr id="14" name="Rectangle 13">
            <a:extLst>
              <a:ext uri="{FF2B5EF4-FFF2-40B4-BE49-F238E27FC236}">
                <a16:creationId xmlns:a16="http://schemas.microsoft.com/office/drawing/2014/main" id="{E7C812C9-58D0-C939-2015-68C7C8687C41}"/>
              </a:ext>
            </a:extLst>
          </p:cNvPr>
          <p:cNvSpPr/>
          <p:nvPr/>
        </p:nvSpPr>
        <p:spPr bwMode="auto">
          <a:xfrm>
            <a:off x="457200" y="1357119"/>
            <a:ext cx="1447800" cy="152400"/>
          </a:xfrm>
          <a:prstGeom prst="rect">
            <a:avLst/>
          </a:prstGeom>
          <a:solidFill>
            <a:srgbClr val="00FF99">
              <a:alpha val="50196"/>
            </a:srgbClr>
          </a:solidFill>
          <a:ln w="19050" cap="flat" cmpd="sng" algn="ctr">
            <a:noFill/>
            <a:prstDash val="solid"/>
            <a:round/>
            <a:headEnd type="none" w="med" len="med"/>
            <a:tailEnd type="triangle" w="med" len="med"/>
          </a:ln>
          <a:effectLst/>
        </p:spPr>
        <p:txBody>
          <a:bodyPr vert="horz" wrap="square" lIns="90000" tIns="46800" rIns="90000" bIns="46800" numCol="1" rtlCol="0" anchor="ctr" anchorCtr="1" compatLnSpc="1">
            <a:prstTxWarp prst="textNoShape">
              <a:avLst/>
            </a:prstTxWarp>
          </a:bodyPr>
          <a:lstStyle/>
          <a:p>
            <a: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r:embed="rId4"/>
              </a:buBlip>
              <a:tabLst/>
            </a:pPr>
            <a:endParaRPr kumimoji="0" lang="LID4096" sz="1800" b="0" i="0" u="none" strike="noStrike" cap="none" normalizeH="0" baseline="0">
              <a:ln>
                <a:noFill/>
              </a:ln>
              <a:solidFill>
                <a:schemeClr val="tx1"/>
              </a:solidFill>
              <a:effectLst/>
              <a:latin typeface="Comic Sans MS" pitchFamily="66" charset="0"/>
            </a:endParaRPr>
          </a:p>
        </p:txBody>
      </p:sp>
      <p:sp>
        <p:nvSpPr>
          <p:cNvPr id="16" name="TextBox 15">
            <a:extLst>
              <a:ext uri="{FF2B5EF4-FFF2-40B4-BE49-F238E27FC236}">
                <a16:creationId xmlns:a16="http://schemas.microsoft.com/office/drawing/2014/main" id="{ADEC9DCA-C460-F1B6-C741-8968D044FB79}"/>
              </a:ext>
            </a:extLst>
          </p:cNvPr>
          <p:cNvSpPr txBox="1"/>
          <p:nvPr/>
        </p:nvSpPr>
        <p:spPr>
          <a:xfrm>
            <a:off x="3352800" y="2214771"/>
            <a:ext cx="5410200" cy="1061829"/>
          </a:xfrm>
          <a:prstGeom prst="rect">
            <a:avLst/>
          </a:prstGeom>
          <a:noFill/>
        </p:spPr>
        <p:txBody>
          <a:bodyPr wrap="square" rtlCol="0">
            <a:spAutoFit/>
          </a:bodyPr>
          <a:lstStyle/>
          <a:p>
            <a:pPr marL="177800" indent="-177800" algn="l">
              <a:buClrTx/>
              <a:buFont typeface="Wingdings" panose="05000000000000000000" pitchFamily="2" charset="2"/>
              <a:buChar char="q"/>
            </a:pPr>
            <a:r>
              <a:rPr lang="en-US" sz="1400" b="1" dirty="0"/>
              <a:t>You receive</a:t>
            </a:r>
          </a:p>
          <a:p>
            <a:pPr marL="628650" lvl="1" indent="-171450" algn="l">
              <a:buClrTx/>
              <a:buFont typeface="Wingdings" panose="05000000000000000000" pitchFamily="2" charset="2"/>
              <a:buChar char="§"/>
              <a:tabLst>
                <a:tab pos="628650" algn="l"/>
              </a:tabLst>
            </a:pPr>
            <a:r>
              <a:rPr lang="en-US" sz="1400" b="1" dirty="0"/>
              <a:t>Access to CERN and experiments</a:t>
            </a:r>
          </a:p>
          <a:p>
            <a:pPr marL="628650" lvl="1" indent="-171450" algn="l">
              <a:buClrTx/>
              <a:buFont typeface="Wingdings" panose="05000000000000000000" pitchFamily="2" charset="2"/>
              <a:buChar char="§"/>
              <a:tabLst>
                <a:tab pos="628650" algn="l"/>
              </a:tabLst>
            </a:pPr>
            <a:r>
              <a:rPr lang="en-US" sz="1400" b="1" dirty="0"/>
              <a:t>Possibility to participate to science harvesting</a:t>
            </a:r>
          </a:p>
          <a:p>
            <a:pPr marL="628650" lvl="1" indent="-171450" algn="l">
              <a:buClrTx/>
              <a:buFont typeface="Wingdings" panose="05000000000000000000" pitchFamily="2" charset="2"/>
              <a:buChar char="§"/>
              <a:tabLst>
                <a:tab pos="628650" algn="l"/>
              </a:tabLst>
            </a:pPr>
            <a:r>
              <a:rPr lang="en-US" sz="1400" b="1" dirty="0"/>
              <a:t>Authorship of papers/reports/etc.</a:t>
            </a:r>
          </a:p>
        </p:txBody>
      </p:sp>
      <p:pic>
        <p:nvPicPr>
          <p:cNvPr id="3074" name="Picture 2" descr="Harvest - Wikipedia">
            <a:extLst>
              <a:ext uri="{FF2B5EF4-FFF2-40B4-BE49-F238E27FC236}">
                <a16:creationId xmlns:a16="http://schemas.microsoft.com/office/drawing/2014/main" id="{1E0A3444-FF0D-0AEF-5B75-5445266BC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404" y="1602686"/>
            <a:ext cx="1417596" cy="1061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Best Emoticons Scared Royalty-Free ...">
            <a:extLst>
              <a:ext uri="{FF2B5EF4-FFF2-40B4-BE49-F238E27FC236}">
                <a16:creationId xmlns:a16="http://schemas.microsoft.com/office/drawing/2014/main" id="{B8DEFCB3-FA66-589C-BF45-562C74E5560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624"/>
          <a:stretch/>
        </p:blipFill>
        <p:spPr bwMode="auto">
          <a:xfrm>
            <a:off x="1752600" y="3965482"/>
            <a:ext cx="757257" cy="7681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esture Emoticon Stock Illustrations ...">
            <a:extLst>
              <a:ext uri="{FF2B5EF4-FFF2-40B4-BE49-F238E27FC236}">
                <a16:creationId xmlns:a16="http://schemas.microsoft.com/office/drawing/2014/main" id="{243940D4-6D31-38D9-2AAD-5FD815C34F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2691" y="1317764"/>
            <a:ext cx="1023938" cy="84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64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per Presentation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per Presentation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solidFill>
            <a:srgbClr val="800080"/>
          </a:solidFill>
          <a:prstDash val="solid"/>
          <a:round/>
          <a:headEnd type="none" w="med" len="med"/>
          <a:tailEnd type="triangle" w="med" len="med"/>
        </a:ln>
        <a:effectLst/>
      </a:spPr>
      <a:bodyPr vert="horz" wrap="square" lIns="90000" tIns="46800" rIns="90000" bIns="46800" numCol="1" anchor="ctr" anchorCtr="1" compatLnSpc="1">
        <a:prstTxWarp prst="textNoShape">
          <a:avLst/>
        </a:prstTxWarp>
      </a:bodyPr>
      <a:lstStyle>
        <a:def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xmlns:r="http://schemas.openxmlformats.org/officeDocument/2006/relationships" r:embed="rId1"/>
          </a:buBlip>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FFFF99"/>
        </a:solidFill>
        <a:ln w="19050" cap="flat" cmpd="sng" algn="ctr">
          <a:solidFill>
            <a:srgbClr val="800080"/>
          </a:solidFill>
          <a:prstDash val="solid"/>
          <a:round/>
          <a:headEnd type="none" w="med" len="med"/>
          <a:tailEnd type="triangle" w="med" len="med"/>
        </a:ln>
        <a:effectLst/>
      </a:spPr>
      <a:bodyPr vert="horz" wrap="square" lIns="90000" tIns="46800" rIns="90000" bIns="46800" numCol="1" anchor="ctr" anchorCtr="1" compatLnSpc="1">
        <a:prstTxWarp prst="textNoShape">
          <a:avLst/>
        </a:prstTxWarp>
      </a:bodyPr>
      <a:lstStyle>
        <a:defPPr marL="0" marR="0" indent="0" algn="ctr" defTabSz="914400" rtl="0" eaLnBrk="0" fontAlgn="base" latinLnBrk="0" hangingPunct="0">
          <a:lnSpc>
            <a:spcPct val="90000"/>
          </a:lnSpc>
          <a:spcBef>
            <a:spcPct val="30000"/>
          </a:spcBef>
          <a:spcAft>
            <a:spcPct val="0"/>
          </a:spcAft>
          <a:buClr>
            <a:schemeClr val="hlink"/>
          </a:buClr>
          <a:buSzPct val="75000"/>
          <a:buFont typeface="Wingdings" pitchFamily="2" charset="2"/>
          <a:buBlip>
            <a:blip xmlns:r="http://schemas.openxmlformats.org/officeDocument/2006/relationships" r:embed="rId1"/>
          </a:buBlip>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\\cern.ch\dfs\applications\cern\workgroup templates\CERN\Paper Presentation 1.pot</Template>
  <TotalTime>0</TotalTime>
  <Words>817</Words>
  <Application>Microsoft Office PowerPoint</Application>
  <PresentationFormat>Overhead</PresentationFormat>
  <Paragraphs>167</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Comic Sans MS</vt:lpstr>
      <vt:lpstr>Courier New</vt:lpstr>
      <vt:lpstr>Helvetica</vt:lpstr>
      <vt:lpstr>Symbol</vt:lpstr>
      <vt:lpstr>Times New Roman</vt:lpstr>
      <vt:lpstr>Wingdings</vt:lpstr>
      <vt:lpstr>Paper Presentation 1</vt:lpstr>
      <vt:lpstr>Past and current national HEP involvement</vt:lpstr>
      <vt:lpstr>My assignment</vt:lpstr>
      <vt:lpstr>Quiz: how many do you know?</vt:lpstr>
      <vt:lpstr>don’t take those lists too seriously…</vt:lpstr>
      <vt:lpstr>To put it in perspective</vt:lpstr>
      <vt:lpstr>Lifecycles</vt:lpstr>
      <vt:lpstr>Nikhef Research </vt:lpstr>
      <vt:lpstr>Typical path to experiment + project</vt:lpstr>
      <vt:lpstr>Sell/Buy</vt:lpstr>
      <vt:lpstr>How a funding agency looks at this…</vt:lpstr>
      <vt:lpstr>Is money an issue?</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OTR Status Report</dc:title>
  <dc:creator>padilla</dc:creator>
  <cp:lastModifiedBy>Antonio Pellegrino</cp:lastModifiedBy>
  <cp:revision>2009</cp:revision>
  <cp:lastPrinted>2002-05-30T18:34:40Z</cp:lastPrinted>
  <dcterms:created xsi:type="dcterms:W3CDTF">2001-05-28T14:53:58Z</dcterms:created>
  <dcterms:modified xsi:type="dcterms:W3CDTF">2024-09-13T09:41:16Z</dcterms:modified>
</cp:coreProperties>
</file>